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8" r:id="rId2"/>
    <p:sldId id="301" r:id="rId3"/>
    <p:sldId id="299" r:id="rId4"/>
    <p:sldId id="300" r:id="rId5"/>
    <p:sldId id="297" r:id="rId6"/>
    <p:sldId id="302" r:id="rId7"/>
    <p:sldId id="311" r:id="rId8"/>
    <p:sldId id="312" r:id="rId9"/>
    <p:sldId id="313" r:id="rId10"/>
    <p:sldId id="314" r:id="rId11"/>
    <p:sldId id="315" r:id="rId12"/>
    <p:sldId id="316" r:id="rId13"/>
    <p:sldId id="318" r:id="rId14"/>
    <p:sldId id="319" r:id="rId15"/>
    <p:sldId id="320" r:id="rId16"/>
    <p:sldId id="321" r:id="rId17"/>
    <p:sldId id="322" r:id="rId18"/>
    <p:sldId id="327" r:id="rId19"/>
    <p:sldId id="323" r:id="rId20"/>
    <p:sldId id="328" r:id="rId21"/>
    <p:sldId id="32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69428" autoAdjust="0"/>
  </p:normalViewPr>
  <p:slideViewPr>
    <p:cSldViewPr snapToGrid="0" snapToObjects="1">
      <p:cViewPr varScale="1">
        <p:scale>
          <a:sx n="67" d="100"/>
          <a:sy n="67" d="100"/>
        </p:scale>
        <p:origin x="-20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5/24/15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smtClean="0">
                <a:solidFill>
                  <a:schemeClr val="tx1"/>
                </a:solidFill>
                <a:effectLst/>
                <a:latin typeface="+mn-lt"/>
                <a:ea typeface="+mn-ea"/>
                <a:cs typeface="+mn-cs"/>
              </a:rPr>
              <a:t>[The Feast of WEEKS (Pentecost) </a:t>
            </a:r>
            <a:r>
              <a:rPr lang="en-US" sz="1200" kern="1200" dirty="0" smtClean="0">
                <a:solidFill>
                  <a:schemeClr val="tx1"/>
                </a:solidFill>
                <a:effectLst/>
                <a:latin typeface="+mn-lt"/>
                <a:ea typeface="+mn-ea"/>
                <a:cs typeface="+mn-cs"/>
              </a:rPr>
              <a:t>– first fruits – giving unto the LORD the tribute of a freewill offering… giving AS the LORD has blessed..  ]</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16:12    </a:t>
            </a:r>
            <a:r>
              <a:rPr lang="en-US" sz="1200" kern="1200" baseline="300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You shall remember that you were a slave in Egypt; and you shall be careful to observe these statutes.</a:t>
            </a:r>
          </a:p>
          <a:p>
            <a:endParaRPr lang="en-US" dirty="0" smtClean="0"/>
          </a:p>
          <a:p>
            <a:r>
              <a:rPr lang="en-US" dirty="0" smtClean="0">
                <a:sym typeface="Wingdings"/>
              </a:rPr>
              <a:t> 24:9 – dealing with lepers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on dealing with leprous disease.  Be VERY careful to do according to ALL.. as the LORD commanded…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24:9    </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Remember what the LORD your God did to Miriam on the way as you came out of Egypt.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Wingdings"/>
              </a:rPr>
              <a:t> Not perverting justice against disadvantaged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Deuteronomy 24:17–18    </a:t>
            </a:r>
            <a:r>
              <a:rPr lang="en-US" sz="1200" kern="1200" baseline="30000" dirty="0" smtClean="0">
                <a:solidFill>
                  <a:schemeClr val="tx1"/>
                </a:solidFill>
                <a:effectLst/>
                <a:latin typeface="+mn-lt"/>
                <a:ea typeface="+mn-ea"/>
                <a:cs typeface="+mn-cs"/>
              </a:rPr>
              <a:t>17</a:t>
            </a:r>
            <a:r>
              <a:rPr lang="en-US" sz="1200" kern="1200" dirty="0" smtClean="0">
                <a:solidFill>
                  <a:schemeClr val="tx1"/>
                </a:solidFill>
                <a:effectLst/>
                <a:latin typeface="+mn-lt"/>
                <a:ea typeface="+mn-ea"/>
                <a:cs typeface="+mn-cs"/>
              </a:rPr>
              <a:t>“You shall not pervert the justice due to the sojourner or to the fatherless, or take a widow’s garment in pledge, </a:t>
            </a:r>
          </a:p>
          <a:p>
            <a:r>
              <a:rPr lang="en-US" sz="1200" kern="1200" dirty="0" smtClean="0">
                <a:solidFill>
                  <a:schemeClr val="tx1"/>
                </a:solidFill>
                <a:effectLst/>
                <a:latin typeface="+mn-lt"/>
                <a:ea typeface="+mn-ea"/>
                <a:cs typeface="+mn-cs"/>
              </a:rPr>
              <a:t>	18but you shall remember that you were a slave in Egypt and the LORD your God redeemed you from there; therefore I command you to do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Wingdings"/>
              </a:rPr>
              <a:t> In GENERAL … REMEMBER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32:7    </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Remember the days of old; consider the years of many generations; ask your father, and he will show you, your elders, and they will tell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Wingdings"/>
              </a:rPr>
              <a:t> 8:    When come into the land – and prosper !... REMEMBER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WHEN come into the land and prosper – DO NOT FORGET… but REMEMBER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Deuteronomy 8:2    </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And you shall remember the whole way that the LORD your God has led you these forty years in the wilderness, that he might humble you, testing you to know what was in your heart, whether you would keep his commandments or not.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Deuteronomy 8:18    </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You shall remember the LORD your God, for it is he who gives you power to get wealth, that he may confirm his covenant that he swore to your fathers, as it is this 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Wingdings"/>
              </a:rPr>
              <a:t> Crossing the Jordon – Josh. 4:1-7</a:t>
            </a:r>
            <a:endParaRPr lang="en-US" sz="1200" kern="120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Crossing the Jordan</a:t>
            </a:r>
            <a:r>
              <a:rPr lang="en-US" sz="1200" kern="1200" dirty="0" smtClean="0">
                <a:solidFill>
                  <a:schemeClr val="tx1"/>
                </a:solidFill>
                <a:effectLst/>
                <a:latin typeface="+mn-lt"/>
                <a:ea typeface="+mn-ea"/>
                <a:cs typeface="+mn-cs"/>
              </a:rPr>
              <a:t> - Joshua 4:1-7   one man from each tribe.. pile up.. may be a sign among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Wingdings"/>
              </a:rPr>
              <a:t> Judges</a:t>
            </a:r>
            <a:r>
              <a:rPr lang="en-US" sz="1200" kern="1200" baseline="0" dirty="0" smtClean="0">
                <a:solidFill>
                  <a:schemeClr val="tx1"/>
                </a:solidFill>
                <a:effectLst/>
                <a:latin typeface="+mn-lt"/>
                <a:ea typeface="+mn-ea"/>
                <a:cs typeface="+mn-cs"/>
                <a:sym typeface="Wingdings"/>
              </a:rPr>
              <a:t> 2:    generation that knew not God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Judges 2:</a:t>
            </a:r>
            <a:r>
              <a:rPr lang="en-US" sz="1200" kern="1200" dirty="0" smtClean="0">
                <a:solidFill>
                  <a:schemeClr val="tx1"/>
                </a:solidFill>
                <a:effectLst/>
                <a:latin typeface="+mn-lt"/>
                <a:ea typeface="+mn-ea"/>
                <a:cs typeface="+mn-cs"/>
              </a:rPr>
              <a:t>    a generation that KNEW NOT GOD… they FORGOT! They NOT REMEMBER.</a:t>
            </a:r>
          </a:p>
          <a:p>
            <a:r>
              <a:rPr lang="en-US" sz="1200" kern="1200" dirty="0" smtClean="0">
                <a:solidFill>
                  <a:schemeClr val="tx1"/>
                </a:solidFill>
                <a:effectLst/>
                <a:latin typeface="+mn-lt"/>
                <a:ea typeface="+mn-ea"/>
                <a:cs typeface="+mn-cs"/>
              </a:rPr>
              <a:t>This became the mark of generation after generation. </a:t>
            </a:r>
          </a:p>
          <a:p>
            <a:endParaRPr lang="en-US" dirty="0" smtClean="0"/>
          </a:p>
          <a:p>
            <a:r>
              <a:rPr lang="en-US" dirty="0" smtClean="0">
                <a:sym typeface="Wingdings"/>
              </a:rPr>
              <a:t> Jesus to the churches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Jesus – and the church.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similar pattern seen in Revelation - </a:t>
            </a:r>
          </a:p>
          <a:p>
            <a:r>
              <a:rPr lang="en-US" sz="1200" kern="1200" dirty="0" smtClean="0">
                <a:solidFill>
                  <a:schemeClr val="tx1"/>
                </a:solidFill>
                <a:effectLst/>
                <a:latin typeface="+mn-lt"/>
                <a:ea typeface="+mn-ea"/>
                <a:cs typeface="+mn-cs"/>
              </a:rPr>
              <a:t>Revelation 2:5    </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Remember therefore from where you have fallen; repent, and do the works you did at first. If not, I will come to you and remove your lampstand from its place, unless you repent.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Revelation 3:3    </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Remember, then, what you received and heard. Keep it, and repent. If you will not wake up, I will come like a thief, and you will not know at what hour I will come against you.</a:t>
            </a:r>
          </a:p>
          <a:p>
            <a:endParaRPr lang="en-US" dirty="0" smtClean="0"/>
          </a:p>
          <a:p>
            <a:r>
              <a:rPr lang="en-US" b="1" dirty="0" smtClean="0">
                <a:sym typeface="Wingdings"/>
              </a:rPr>
              <a:t> Lord’s Supper – memorial – do in remembrance!</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 we have the Lord's Supper.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us who are followers of Jesus, TODAY is a day of remembrance.</a:t>
            </a:r>
          </a:p>
          <a:p>
            <a:r>
              <a:rPr lang="en-US" sz="1200" b="1" kern="1200" dirty="0" smtClean="0">
                <a:solidFill>
                  <a:schemeClr val="tx1"/>
                </a:solidFill>
                <a:effectLst/>
                <a:latin typeface="+mn-lt"/>
                <a:ea typeface="+mn-ea"/>
                <a:cs typeface="+mn-cs"/>
              </a:rPr>
              <a:t>Do this in Remembrance of Me.  Luke 22:19;  1Cor. 11:23-26; </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sym typeface="Wingdings"/>
              </a:rPr>
              <a:t> IN order to remember</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ORDER to remember…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place of such memorial is so that we don’t forget! </a:t>
            </a:r>
          </a:p>
          <a:p>
            <a:r>
              <a:rPr lang="en-US" sz="1200" kern="1200" baseline="0" dirty="0" smtClean="0">
                <a:solidFill>
                  <a:schemeClr val="tx1"/>
                </a:solidFill>
                <a:effectLst/>
                <a:latin typeface="+mn-lt"/>
                <a:ea typeface="+mn-ea"/>
                <a:cs typeface="+mn-cs"/>
              </a:rPr>
              <a:t>It reminds us.. And God set the weekly reminder… </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is memorial. Tomorrow will be a different memorial day. </a:t>
            </a:r>
          </a:p>
          <a:p>
            <a:r>
              <a:rPr lang="en-US" sz="1200" kern="1200" dirty="0" smtClean="0">
                <a:solidFill>
                  <a:schemeClr val="tx1"/>
                </a:solidFill>
                <a:effectLst/>
                <a:latin typeface="+mn-lt"/>
                <a:ea typeface="+mn-ea"/>
                <a:cs typeface="+mn-cs"/>
              </a:rPr>
              <a:t>Tomorrow, the United States has set aside an annual observance they call Memorial Day.  It is designed as a day to remember all those who died serving our nation.   </a:t>
            </a:r>
          </a:p>
          <a:p>
            <a:r>
              <a:rPr lang="en-US" sz="1200" kern="1200" dirty="0" smtClean="0">
                <a:solidFill>
                  <a:schemeClr val="tx1"/>
                </a:solidFill>
                <a:effectLst/>
                <a:latin typeface="+mn-lt"/>
                <a:ea typeface="+mn-ea"/>
                <a:cs typeface="+mn-cs"/>
              </a:rPr>
              <a:t>While its exact origin is uncertain, we know that in 1868 it was proclaimed by General John Logan to remember soldiers of the civil war.  </a:t>
            </a:r>
          </a:p>
          <a:p>
            <a:r>
              <a:rPr lang="en-US" sz="1200" kern="1200" dirty="0" smtClean="0">
                <a:solidFill>
                  <a:schemeClr val="tx1"/>
                </a:solidFill>
                <a:effectLst/>
                <a:latin typeface="+mn-lt"/>
                <a:ea typeface="+mn-ea"/>
                <a:cs typeface="+mn-cs"/>
              </a:rPr>
              <a:t>IN 1971, Congress officially recognized it as a national holiday to be observed the last Monday in May.  </a:t>
            </a:r>
          </a:p>
          <a:p>
            <a:r>
              <a:rPr lang="en-US" sz="1200" kern="1200" dirty="0" smtClean="0">
                <a:solidFill>
                  <a:schemeClr val="tx1"/>
                </a:solidFill>
                <a:effectLst/>
                <a:latin typeface="+mn-lt"/>
                <a:ea typeface="+mn-ea"/>
                <a:cs typeface="+mn-cs"/>
              </a:rPr>
              <a:t>On this day, many take pause to remember those who have sacrificed their lives for our freedom.  As Americans, this day is worthy of taking a few moments to be thankful for what we have.  Of course, not everyone appreciates the significance of this holiday, and sees it simply as a day to enjoy the company of friends and family.  Often times, as time moves on, the significance of such memorials fades unless someone takes the time to preserve its meaning.  </a:t>
            </a:r>
          </a:p>
          <a:p>
            <a:endParaRPr lang="en-US" dirty="0" smtClean="0"/>
          </a:p>
          <a:p>
            <a:r>
              <a:rPr lang="en-US" dirty="0" smtClean="0">
                <a:sym typeface="Wingdings"/>
              </a:rPr>
              <a:t> Memorials in OT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128568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we remember … </a:t>
            </a:r>
          </a:p>
          <a:p>
            <a:endParaRPr lang="en-US" sz="1200" kern="1200" baseline="0" dirty="0" smtClean="0">
              <a:solidFill>
                <a:schemeClr val="tx1"/>
              </a:solidFill>
              <a:effectLst/>
              <a:latin typeface="+mn-lt"/>
              <a:ea typeface="+mn-ea"/>
              <a:cs typeface="+mn-cs"/>
            </a:endParaRPr>
          </a:p>
          <a:p>
            <a:r>
              <a:rPr lang="en-US" dirty="0" smtClean="0"/>
              <a:t>AS we eat – we are reminded that it took</a:t>
            </a:r>
            <a:r>
              <a:rPr lang="en-US" baseline="0" dirty="0" smtClean="0"/>
              <a:t> this for our forgiveness!</a:t>
            </a:r>
          </a:p>
          <a:p>
            <a:r>
              <a:rPr lang="en-US" baseline="0" dirty="0" smtClean="0"/>
              <a:t>The propitiation of God’s wrath</a:t>
            </a:r>
          </a:p>
          <a:p>
            <a:r>
              <a:rPr lang="en-US" baseline="0" dirty="0" smtClean="0"/>
              <a:t>The forgiveness of sins by the blood – </a:t>
            </a:r>
          </a:p>
          <a:p>
            <a:endParaRPr lang="en-US" baseline="0" dirty="0" smtClean="0"/>
          </a:p>
          <a:p>
            <a:r>
              <a:rPr lang="en-US" baseline="0" dirty="0" smtClean="0">
                <a:sym typeface="Wingdings"/>
              </a:rPr>
              <a:t> invitation</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Passover – Exod. 12:14,  26-27</a:t>
            </a:r>
          </a:p>
          <a:p>
            <a:endParaRPr lang="en-US" dirty="0" smtClean="0"/>
          </a:p>
          <a:p>
            <a:endParaRPr lang="en-US" dirty="0" smtClean="0"/>
          </a:p>
          <a:p>
            <a:r>
              <a:rPr lang="en-US" dirty="0" smtClean="0">
                <a:sym typeface="Wingdings"/>
              </a:rPr>
              <a:t> Tassels on garments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Tassels - Num. 15:37-40 – so they would remember to do all my commandments!</a:t>
            </a:r>
          </a:p>
          <a:p>
            <a:endParaRPr lang="en-US" dirty="0" smtClean="0"/>
          </a:p>
          <a:p>
            <a:endParaRPr lang="en-US" dirty="0" smtClean="0"/>
          </a:p>
          <a:p>
            <a:r>
              <a:rPr lang="en-US" dirty="0" smtClean="0">
                <a:sym typeface="Wingdings"/>
              </a:rPr>
              <a:t> Deut. – the GREAT reminder to the 2</a:t>
            </a:r>
            <a:r>
              <a:rPr lang="en-US" baseline="30000" dirty="0" smtClean="0">
                <a:sym typeface="Wingdings"/>
              </a:rPr>
              <a:t>nd</a:t>
            </a:r>
            <a:r>
              <a:rPr lang="en-US" dirty="0" smtClean="0">
                <a:sym typeface="Wingdings"/>
              </a:rPr>
              <a:t> generation!   5:15</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Deut. 5:15    </a:t>
            </a:r>
            <a:r>
              <a:rPr lang="en-US" sz="1200" kern="1200" baseline="300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You shall remember that you were a slave in the land of Egypt, and the LORD your God brought you out from there with a mighty hand and an outstretched arm. Therefore the LORD your God commanded you to keep the Sabbath day.</a:t>
            </a:r>
          </a:p>
          <a:p>
            <a:endParaRPr lang="en-US" dirty="0" smtClean="0"/>
          </a:p>
          <a:p>
            <a:endParaRPr lang="en-US" dirty="0" smtClean="0"/>
          </a:p>
          <a:p>
            <a:r>
              <a:rPr lang="en-US" dirty="0" smtClean="0">
                <a:sym typeface="Wingdings"/>
              </a:rPr>
              <a:t> 7:18</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1518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faced with the destroying of nations greater than themselves, not to be afraid but shall REMEMBER]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Deuteronomy 7:18    </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you shall not be afraid of them but you shall remember what the LORD your God did to Pharaoh and to all Egypt,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sym typeface="Wingdings"/>
              </a:rPr>
              <a:t> 9:7</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[WHEN brought into the land and begin thinking that God did this because THEY DESERVED IT…  He did NOT… because they were rebellious!]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9:7    </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Remember and do not forget how you provoked the LORD your God to wrath in the wilderness. From the day you came out of the land of Egypt until you came to this place, you have been rebellious against the LORD.  [WHEN brought into the land and begin thinking that God did this because THEY DESERVED IT…  He did NOT… because they were rebellious!]</a:t>
            </a:r>
          </a:p>
          <a:p>
            <a:endParaRPr lang="en-US" dirty="0" smtClean="0"/>
          </a:p>
          <a:p>
            <a:r>
              <a:rPr lang="en-US" dirty="0" smtClean="0">
                <a:sym typeface="Wingdings"/>
              </a:rPr>
              <a:t> 15:15</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[When freeing a servant, to liberally furnish him out of your flock, threshing floor, and winepress… AS the LORD has blessed you.. you are to give to him… FOR]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Deuteronomy 15:15    15You shall remember that you were a slave in the land of Egypt, and the LORD your God redeemed you; therefore I command you this today</a:t>
            </a:r>
          </a:p>
          <a:p>
            <a:endParaRPr lang="en-US" dirty="0" smtClean="0"/>
          </a:p>
          <a:p>
            <a:r>
              <a:rPr lang="en-US" dirty="0" smtClean="0">
                <a:sym typeface="Wingdings"/>
              </a:rPr>
              <a:t> 16:3</a:t>
            </a:r>
            <a:r>
              <a:rPr lang="en-US" baseline="0" dirty="0" smtClean="0">
                <a:sym typeface="Wingdings"/>
              </a:rPr>
              <a:t>   </a:t>
            </a:r>
            <a:r>
              <a:rPr lang="en-US" baseline="0" dirty="0" err="1" smtClean="0">
                <a:sym typeface="Wingdings"/>
              </a:rPr>
              <a:t>passover</a:t>
            </a:r>
            <a:r>
              <a:rPr lang="en-US" baseline="0" dirty="0" smtClean="0">
                <a:sym typeface="Wingdings"/>
              </a:rPr>
              <a:t> again</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203596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[16:1-3 – observe and keep the Passover.. where and How the LORD instructed…]</a:t>
            </a:r>
            <a:r>
              <a:rPr lang="en-US" b="1"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Deuteronomy 16:3    </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You shall eat no leavened bread with it. Seven days you shall eat it with unleavened bread, the bread of affliction—for you came out of the land of Egypt in haste—that all the days of your life you may remember the day when you came out of the land of Egypt.</a:t>
            </a:r>
          </a:p>
          <a:p>
            <a:endParaRPr lang="en-US" dirty="0" smtClean="0"/>
          </a:p>
          <a:p>
            <a:r>
              <a:rPr lang="en-US" dirty="0" smtClean="0">
                <a:sym typeface="Wingdings"/>
              </a:rPr>
              <a:t> 16:12</a:t>
            </a:r>
            <a:r>
              <a:rPr lang="en-US" baseline="0" dirty="0" smtClean="0">
                <a:sym typeface="Wingdings"/>
              </a:rPr>
              <a:t> – Feast of weeks / Pentecost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203596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r>
              <a:rPr lang="en-US" sz="7200" baseline="30000" dirty="0">
                <a:solidFill>
                  <a:srgbClr val="FF0000"/>
                </a:solidFill>
              </a:rPr>
              <a:t>12</a:t>
            </a:r>
            <a:r>
              <a:rPr lang="en-US" sz="7200" dirty="0">
                <a:solidFill>
                  <a:srgbClr val="FF0000"/>
                </a:solidFill>
              </a:rPr>
              <a:t>You shall remember </a:t>
            </a:r>
            <a:r>
              <a:rPr lang="en-US" sz="7200" dirty="0"/>
              <a:t>that you were a slave in Egypt; and you shall be careful to observe these statutes</a:t>
            </a:r>
            <a:r>
              <a:rPr lang="en-US" sz="7200" dirty="0" smtClean="0"/>
              <a:t>.   16:12</a:t>
            </a:r>
            <a:endParaRPr lang="en-US" sz="7200" dirty="0"/>
          </a:p>
          <a:p>
            <a:pPr marL="0" indent="0">
              <a:buNone/>
            </a:pPr>
            <a:endParaRPr lang="en-US" sz="7200" dirty="0"/>
          </a:p>
        </p:txBody>
      </p:sp>
    </p:spTree>
    <p:extLst>
      <p:ext uri="{BB962C8B-B14F-4D97-AF65-F5344CB8AC3E}">
        <p14:creationId xmlns:p14="http://schemas.microsoft.com/office/powerpoint/2010/main" val="10260441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r>
              <a:rPr lang="en-US" sz="7200" baseline="30000" dirty="0">
                <a:solidFill>
                  <a:srgbClr val="FF0000"/>
                </a:solidFill>
              </a:rPr>
              <a:t>9</a:t>
            </a:r>
            <a:r>
              <a:rPr lang="en-US" sz="7200" dirty="0">
                <a:solidFill>
                  <a:srgbClr val="FF0000"/>
                </a:solidFill>
              </a:rPr>
              <a:t>Remember</a:t>
            </a:r>
            <a:r>
              <a:rPr lang="en-US" sz="7200" dirty="0"/>
              <a:t> what the LORD your God did to Miriam on the way as you came out of Egypt.</a:t>
            </a:r>
          </a:p>
          <a:p>
            <a:pPr marL="0" indent="0">
              <a:buNone/>
            </a:pPr>
            <a:r>
              <a:rPr lang="en-US" sz="7200" dirty="0" smtClean="0"/>
              <a:t>24:9</a:t>
            </a:r>
            <a:endParaRPr lang="en-US" sz="7200" dirty="0"/>
          </a:p>
        </p:txBody>
      </p:sp>
    </p:spTree>
    <p:extLst>
      <p:ext uri="{BB962C8B-B14F-4D97-AF65-F5344CB8AC3E}">
        <p14:creationId xmlns:p14="http://schemas.microsoft.com/office/powerpoint/2010/main" val="40667577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fontScale="85000" lnSpcReduction="10000"/>
          </a:bodyPr>
          <a:lstStyle/>
          <a:p>
            <a:pPr marL="0" indent="0">
              <a:buNone/>
            </a:pPr>
            <a:r>
              <a:rPr lang="en-US" sz="7200" dirty="0" smtClean="0"/>
              <a:t>…not pervert justice…</a:t>
            </a:r>
          </a:p>
          <a:p>
            <a:pPr marL="0" indent="0">
              <a:buNone/>
            </a:pPr>
            <a:r>
              <a:rPr lang="en-US" sz="7200" baseline="30000" dirty="0"/>
              <a:t>18</a:t>
            </a:r>
            <a:r>
              <a:rPr lang="en-US" sz="7200" dirty="0"/>
              <a:t>but </a:t>
            </a:r>
            <a:r>
              <a:rPr lang="en-US" sz="7200" dirty="0">
                <a:solidFill>
                  <a:srgbClr val="FF0000"/>
                </a:solidFill>
              </a:rPr>
              <a:t>you shall remember </a:t>
            </a:r>
            <a:r>
              <a:rPr lang="en-US" sz="7200" dirty="0"/>
              <a:t>that you were a slave in Egypt and the LORD your God redeemed you from there; therefore I command you to do this.</a:t>
            </a:r>
          </a:p>
          <a:p>
            <a:pPr marL="0" indent="0">
              <a:buNone/>
            </a:pPr>
            <a:endParaRPr lang="en-US" sz="7200" dirty="0"/>
          </a:p>
        </p:txBody>
      </p:sp>
    </p:spTree>
    <p:extLst>
      <p:ext uri="{BB962C8B-B14F-4D97-AF65-F5344CB8AC3E}">
        <p14:creationId xmlns:p14="http://schemas.microsoft.com/office/powerpoint/2010/main" val="4066757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fontScale="92500" lnSpcReduction="10000"/>
          </a:bodyPr>
          <a:lstStyle/>
          <a:p>
            <a:pPr marL="0" indent="0">
              <a:buNone/>
            </a:pPr>
            <a:r>
              <a:rPr lang="en-US" sz="7200" baseline="30000" dirty="0">
                <a:solidFill>
                  <a:srgbClr val="FF0000"/>
                </a:solidFill>
              </a:rPr>
              <a:t>7</a:t>
            </a:r>
            <a:r>
              <a:rPr lang="en-US" sz="7200" dirty="0">
                <a:solidFill>
                  <a:srgbClr val="FF0000"/>
                </a:solidFill>
              </a:rPr>
              <a:t>Remember</a:t>
            </a:r>
            <a:r>
              <a:rPr lang="en-US" sz="7200" dirty="0"/>
              <a:t> the days of old; consider the years of many generations; ask your father, and he will show you, your elders, and they will tell you</a:t>
            </a:r>
            <a:r>
              <a:rPr lang="en-US" sz="7200" dirty="0" smtClean="0"/>
              <a:t>.		32:7</a:t>
            </a:r>
            <a:endParaRPr lang="en-US" sz="7200" dirty="0"/>
          </a:p>
        </p:txBody>
      </p:sp>
    </p:spTree>
    <p:extLst>
      <p:ext uri="{BB962C8B-B14F-4D97-AF65-F5344CB8AC3E}">
        <p14:creationId xmlns:p14="http://schemas.microsoft.com/office/powerpoint/2010/main" val="29975506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r>
              <a:rPr lang="en-US" sz="7200" dirty="0" smtClean="0"/>
              <a:t>When come into the land –</a:t>
            </a:r>
          </a:p>
          <a:p>
            <a:pPr marL="0" indent="0" algn="ctr">
              <a:buNone/>
            </a:pPr>
            <a:r>
              <a:rPr lang="en-US" sz="8800" b="1" i="1" dirty="0" smtClean="0">
                <a:solidFill>
                  <a:srgbClr val="FFFF00"/>
                </a:solidFill>
              </a:rPr>
              <a:t>Remember </a:t>
            </a:r>
          </a:p>
          <a:p>
            <a:pPr marL="0" indent="0" algn="ctr">
              <a:buNone/>
            </a:pPr>
            <a:r>
              <a:rPr lang="en-US" sz="8800" b="1" i="1" dirty="0" smtClean="0">
                <a:solidFill>
                  <a:srgbClr val="FFFF00"/>
                </a:solidFill>
              </a:rPr>
              <a:t>And do not forget</a:t>
            </a:r>
            <a:endParaRPr lang="en-US" sz="8800" b="1" i="1" dirty="0">
              <a:solidFill>
                <a:srgbClr val="FFFF00"/>
              </a:solidFill>
            </a:endParaRPr>
          </a:p>
        </p:txBody>
      </p:sp>
    </p:spTree>
    <p:extLst>
      <p:ext uri="{BB962C8B-B14F-4D97-AF65-F5344CB8AC3E}">
        <p14:creationId xmlns:p14="http://schemas.microsoft.com/office/powerpoint/2010/main" val="2997550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rcRect l="1322" r="1322"/>
          <a:stretch>
            <a:fillRect/>
          </a:stretch>
        </p:blipFill>
        <p:spPr>
          <a:xfrm>
            <a:off x="1367610" y="1542915"/>
            <a:ext cx="6868726" cy="5216660"/>
          </a:xfrm>
        </p:spPr>
      </p:pic>
      <p:sp>
        <p:nvSpPr>
          <p:cNvPr id="4" name="TextBox 3"/>
          <p:cNvSpPr txBox="1"/>
          <p:nvPr/>
        </p:nvSpPr>
        <p:spPr>
          <a:xfrm>
            <a:off x="175999" y="210288"/>
            <a:ext cx="8586117" cy="1107996"/>
          </a:xfrm>
          <a:prstGeom prst="rect">
            <a:avLst/>
          </a:prstGeom>
          <a:noFill/>
        </p:spPr>
        <p:txBody>
          <a:bodyPr wrap="none" rtlCol="0">
            <a:spAutoFit/>
          </a:bodyPr>
          <a:lstStyle/>
          <a:p>
            <a:pPr algn="ctr"/>
            <a:r>
              <a:rPr lang="en-US" sz="6600" dirty="0" smtClean="0">
                <a:solidFill>
                  <a:srgbClr val="FFFF00"/>
                </a:solidFill>
              </a:rPr>
              <a:t>Jordon Memorial Stones</a:t>
            </a:r>
            <a:endParaRPr lang="en-US" sz="6600" dirty="0">
              <a:solidFill>
                <a:srgbClr val="FFFF00"/>
              </a:solidFill>
            </a:endParaRPr>
          </a:p>
        </p:txBody>
      </p:sp>
    </p:spTree>
    <p:extLst>
      <p:ext uri="{BB962C8B-B14F-4D97-AF65-F5344CB8AC3E}">
        <p14:creationId xmlns:p14="http://schemas.microsoft.com/office/powerpoint/2010/main" val="29975506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lgn="ctr">
              <a:buNone/>
            </a:pPr>
            <a:r>
              <a:rPr lang="en-US" sz="7200" dirty="0" smtClean="0"/>
              <a:t>A generation that knew not God</a:t>
            </a:r>
          </a:p>
          <a:p>
            <a:pPr marL="0" indent="0" algn="ctr">
              <a:buNone/>
            </a:pPr>
            <a:r>
              <a:rPr lang="en-US" sz="7200" dirty="0" smtClean="0"/>
              <a:t>THEY FORGOT</a:t>
            </a:r>
          </a:p>
          <a:p>
            <a:pPr marL="0" indent="0" algn="ctr">
              <a:buNone/>
            </a:pPr>
            <a:r>
              <a:rPr lang="en-US" sz="8000" dirty="0" smtClean="0">
                <a:solidFill>
                  <a:srgbClr val="FFFF00"/>
                </a:solidFill>
              </a:rPr>
              <a:t>Did NOT Remember!</a:t>
            </a:r>
            <a:endParaRPr lang="en-US" sz="8000" dirty="0">
              <a:solidFill>
                <a:srgbClr val="FFFF00"/>
              </a:solidFill>
            </a:endParaRPr>
          </a:p>
        </p:txBody>
      </p:sp>
    </p:spTree>
    <p:extLst>
      <p:ext uri="{BB962C8B-B14F-4D97-AF65-F5344CB8AC3E}">
        <p14:creationId xmlns:p14="http://schemas.microsoft.com/office/powerpoint/2010/main" val="10345948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lnSpcReduction="10000"/>
          </a:bodyPr>
          <a:lstStyle/>
          <a:p>
            <a:pPr marL="0" indent="0" algn="ctr">
              <a:buNone/>
            </a:pPr>
            <a:endParaRPr lang="en-US" sz="7200" dirty="0" smtClean="0"/>
          </a:p>
          <a:p>
            <a:pPr marL="0" indent="0" algn="ctr">
              <a:buNone/>
            </a:pPr>
            <a:r>
              <a:rPr lang="en-US" sz="7200" dirty="0" smtClean="0"/>
              <a:t>Jesus to the churches</a:t>
            </a:r>
          </a:p>
          <a:p>
            <a:pPr marL="0" indent="0" algn="ctr">
              <a:buNone/>
            </a:pPr>
            <a:r>
              <a:rPr lang="en-US" sz="8800" dirty="0" smtClean="0">
                <a:solidFill>
                  <a:srgbClr val="FFFF00"/>
                </a:solidFill>
              </a:rPr>
              <a:t>Remember!</a:t>
            </a:r>
          </a:p>
          <a:p>
            <a:pPr marL="0" indent="0" algn="ctr">
              <a:buNone/>
            </a:pPr>
            <a:endParaRPr lang="en-US" sz="8800" dirty="0">
              <a:solidFill>
                <a:srgbClr val="FFFF00"/>
              </a:solidFill>
            </a:endParaRPr>
          </a:p>
          <a:p>
            <a:pPr marL="0" indent="0" algn="ctr">
              <a:buNone/>
            </a:pPr>
            <a:r>
              <a:rPr lang="en-US" sz="6000" dirty="0" smtClean="0"/>
              <a:t>Rev. 2:5, 3:3</a:t>
            </a:r>
            <a:endParaRPr lang="en-US" sz="6000" dirty="0"/>
          </a:p>
        </p:txBody>
      </p:sp>
    </p:spTree>
    <p:extLst>
      <p:ext uri="{BB962C8B-B14F-4D97-AF65-F5344CB8AC3E}">
        <p14:creationId xmlns:p14="http://schemas.microsoft.com/office/powerpoint/2010/main" val="10345948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3435285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lgn="ctr">
              <a:buNone/>
            </a:pPr>
            <a:endParaRPr lang="en-US" sz="8000" dirty="0" smtClean="0"/>
          </a:p>
          <a:p>
            <a:pPr marL="0" indent="0" algn="ctr">
              <a:buNone/>
            </a:pPr>
            <a:r>
              <a:rPr lang="en-US" sz="8000" dirty="0" smtClean="0"/>
              <a:t>In ORDER to remember</a:t>
            </a:r>
            <a:endParaRPr lang="en-US" sz="8000" dirty="0"/>
          </a:p>
        </p:txBody>
      </p:sp>
    </p:spTree>
    <p:extLst>
      <p:ext uri="{BB962C8B-B14F-4D97-AF65-F5344CB8AC3E}">
        <p14:creationId xmlns:p14="http://schemas.microsoft.com/office/powerpoint/2010/main" val="1034594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658" y="1395942"/>
            <a:ext cx="8198209" cy="5462057"/>
          </a:xfrm>
          <a:prstGeom prst="rect">
            <a:avLst/>
          </a:prstGeom>
        </p:spPr>
      </p:pic>
      <p:sp>
        <p:nvSpPr>
          <p:cNvPr id="5" name="TextBox 4"/>
          <p:cNvSpPr txBox="1"/>
          <p:nvPr/>
        </p:nvSpPr>
        <p:spPr>
          <a:xfrm>
            <a:off x="1449698" y="0"/>
            <a:ext cx="6071694" cy="1323439"/>
          </a:xfrm>
          <a:prstGeom prst="rect">
            <a:avLst/>
          </a:prstGeom>
          <a:noFill/>
        </p:spPr>
        <p:txBody>
          <a:bodyPr wrap="none" rtlCol="0">
            <a:spAutoFit/>
          </a:bodyPr>
          <a:lstStyle/>
          <a:p>
            <a:r>
              <a:rPr lang="en-US" sz="8000" dirty="0" smtClean="0">
                <a:solidFill>
                  <a:srgbClr val="FF0000"/>
                </a:solidFill>
              </a:rPr>
              <a:t>Memorial Day</a:t>
            </a:r>
            <a:endParaRPr lang="en-US" sz="8000" dirty="0">
              <a:solidFill>
                <a:srgbClr val="FF0000"/>
              </a:solidFill>
            </a:endParaRPr>
          </a:p>
        </p:txBody>
      </p:sp>
    </p:spTree>
    <p:extLst>
      <p:ext uri="{BB962C8B-B14F-4D97-AF65-F5344CB8AC3E}">
        <p14:creationId xmlns:p14="http://schemas.microsoft.com/office/powerpoint/2010/main" val="3528905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lgn="ctr">
              <a:buNone/>
            </a:pPr>
            <a:endParaRPr lang="en-US" sz="8000" dirty="0" smtClean="0"/>
          </a:p>
          <a:p>
            <a:pPr marL="0" indent="0" algn="ctr">
              <a:buNone/>
            </a:pPr>
            <a:r>
              <a:rPr lang="en-US" sz="8000" dirty="0" smtClean="0"/>
              <a:t>BECAUSE </a:t>
            </a:r>
          </a:p>
          <a:p>
            <a:pPr marL="0" indent="0" algn="ctr">
              <a:buNone/>
            </a:pPr>
            <a:r>
              <a:rPr lang="en-US" sz="8000" dirty="0" smtClean="0"/>
              <a:t>We</a:t>
            </a:r>
          </a:p>
          <a:p>
            <a:pPr marL="0" indent="0" algn="ctr">
              <a:buNone/>
            </a:pPr>
            <a:r>
              <a:rPr lang="en-US" sz="8000" dirty="0" smtClean="0"/>
              <a:t> remember</a:t>
            </a:r>
            <a:endParaRPr lang="en-US" sz="8000" dirty="0"/>
          </a:p>
        </p:txBody>
      </p:sp>
    </p:spTree>
    <p:extLst>
      <p:ext uri="{BB962C8B-B14F-4D97-AF65-F5344CB8AC3E}">
        <p14:creationId xmlns:p14="http://schemas.microsoft.com/office/powerpoint/2010/main" val="18003931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endParaRPr lang="en-US" sz="7200" dirty="0"/>
          </a:p>
        </p:txBody>
      </p:sp>
    </p:spTree>
    <p:extLst>
      <p:ext uri="{BB962C8B-B14F-4D97-AF65-F5344CB8AC3E}">
        <p14:creationId xmlns:p14="http://schemas.microsoft.com/office/powerpoint/2010/main" val="3435285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pic>
        <p:nvPicPr>
          <p:cNvPr id="7" name="Picture 6"/>
          <p:cNvPicPr>
            <a:picLocks noChangeAspect="1"/>
          </p:cNvPicPr>
          <p:nvPr/>
        </p:nvPicPr>
        <p:blipFill>
          <a:blip r:embed="rId3"/>
          <a:stretch>
            <a:fillRect/>
          </a:stretch>
        </p:blipFill>
        <p:spPr>
          <a:xfrm>
            <a:off x="1511300" y="0"/>
            <a:ext cx="6115747" cy="6858000"/>
          </a:xfrm>
          <a:prstGeom prst="rect">
            <a:avLst/>
          </a:prstGeom>
        </p:spPr>
      </p:pic>
    </p:spTree>
    <p:extLst>
      <p:ext uri="{BB962C8B-B14F-4D97-AF65-F5344CB8AC3E}">
        <p14:creationId xmlns:p14="http://schemas.microsoft.com/office/powerpoint/2010/main" val="3193072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Tassels – Num. 15:37-40</a:t>
            </a:r>
            <a:endParaRPr lang="en-US" dirty="0"/>
          </a:p>
        </p:txBody>
      </p:sp>
      <p:pic>
        <p:nvPicPr>
          <p:cNvPr id="4" name="Picture 3"/>
          <p:cNvPicPr>
            <a:picLocks noChangeAspect="1"/>
          </p:cNvPicPr>
          <p:nvPr/>
        </p:nvPicPr>
        <p:blipFill>
          <a:blip r:embed="rId3"/>
          <a:stretch>
            <a:fillRect/>
          </a:stretch>
        </p:blipFill>
        <p:spPr>
          <a:xfrm>
            <a:off x="787400" y="259252"/>
            <a:ext cx="7556500" cy="4699000"/>
          </a:xfrm>
          <a:prstGeom prst="rect">
            <a:avLst/>
          </a:prstGeom>
        </p:spPr>
      </p:pic>
      <p:sp>
        <p:nvSpPr>
          <p:cNvPr id="5" name="Donut 4"/>
          <p:cNvSpPr/>
          <p:nvPr/>
        </p:nvSpPr>
        <p:spPr>
          <a:xfrm>
            <a:off x="2777924" y="3505898"/>
            <a:ext cx="2923434" cy="1706645"/>
          </a:xfrm>
          <a:prstGeom prst="donut">
            <a:avLst>
              <a:gd name="adj" fmla="val 79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3072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7739" y="31682"/>
            <a:ext cx="8790609" cy="6689794"/>
          </a:xfrm>
        </p:spPr>
        <p:txBody>
          <a:bodyPr>
            <a:normAutofit/>
          </a:bodyPr>
          <a:lstStyle/>
          <a:p>
            <a:pPr marL="0" indent="0">
              <a:buNone/>
            </a:pPr>
            <a:r>
              <a:rPr lang="en-US" baseline="30000" dirty="0"/>
              <a:t>15</a:t>
            </a:r>
            <a:r>
              <a:rPr lang="en-US" dirty="0"/>
              <a:t>You </a:t>
            </a:r>
            <a:r>
              <a:rPr lang="en-US" dirty="0">
                <a:solidFill>
                  <a:srgbClr val="FF0000"/>
                </a:solidFill>
              </a:rPr>
              <a:t>shall remember </a:t>
            </a:r>
            <a:r>
              <a:rPr lang="en-US" dirty="0"/>
              <a:t>that you were a slave in the land of Egypt, and the LORD your God brought you out from there with a mighty hand and an outstretched arm. Therefore the LORD your God commanded you to keep the Sabbath day</a:t>
            </a:r>
            <a:r>
              <a:rPr lang="en-US" dirty="0" smtClean="0"/>
              <a:t>.   Dt. 5:15</a:t>
            </a:r>
            <a:endParaRPr lang="en-US" dirty="0"/>
          </a:p>
          <a:p>
            <a:pPr marL="0" indent="0">
              <a:buNone/>
            </a:pPr>
            <a:endParaRPr lang="en-US" dirty="0"/>
          </a:p>
        </p:txBody>
      </p:sp>
    </p:spTree>
    <p:extLst>
      <p:ext uri="{BB962C8B-B14F-4D97-AF65-F5344CB8AC3E}">
        <p14:creationId xmlns:p14="http://schemas.microsoft.com/office/powerpoint/2010/main" val="27111007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r>
              <a:rPr lang="en-US" sz="7200" baseline="30000" dirty="0"/>
              <a:t>18</a:t>
            </a:r>
            <a:r>
              <a:rPr lang="en-US" sz="7200" dirty="0"/>
              <a:t>you shall not be afraid of them but you </a:t>
            </a:r>
            <a:r>
              <a:rPr lang="en-US" sz="7200" dirty="0">
                <a:solidFill>
                  <a:srgbClr val="FF0000"/>
                </a:solidFill>
              </a:rPr>
              <a:t>shall remember </a:t>
            </a:r>
            <a:r>
              <a:rPr lang="en-US" sz="7200" dirty="0"/>
              <a:t>what the LORD your God did to Pharaoh and to all Egypt</a:t>
            </a:r>
            <a:r>
              <a:rPr lang="en-US" sz="7200" dirty="0" smtClean="0"/>
              <a:t>,     7:18</a:t>
            </a:r>
            <a:endParaRPr lang="en-US" sz="7200" dirty="0"/>
          </a:p>
        </p:txBody>
      </p:sp>
    </p:spTree>
    <p:extLst>
      <p:ext uri="{BB962C8B-B14F-4D97-AF65-F5344CB8AC3E}">
        <p14:creationId xmlns:p14="http://schemas.microsoft.com/office/powerpoint/2010/main" val="327297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Autofit/>
          </a:bodyPr>
          <a:lstStyle/>
          <a:p>
            <a:pPr marL="0" indent="0">
              <a:buNone/>
            </a:pPr>
            <a:r>
              <a:rPr lang="en-US" sz="5400" baseline="30000" dirty="0">
                <a:solidFill>
                  <a:srgbClr val="FF0000"/>
                </a:solidFill>
              </a:rPr>
              <a:t>7</a:t>
            </a:r>
            <a:r>
              <a:rPr lang="en-US" sz="5400" dirty="0">
                <a:solidFill>
                  <a:srgbClr val="FF0000"/>
                </a:solidFill>
              </a:rPr>
              <a:t>Remember and do not forget </a:t>
            </a:r>
            <a:r>
              <a:rPr lang="en-US" sz="5400" dirty="0"/>
              <a:t>how you provoked the LORD your God to wrath in the wilderness. From the day you came out of the land of Egypt until you came to this place, you have been rebellious against the LORD. </a:t>
            </a:r>
            <a:r>
              <a:rPr lang="en-US" sz="5400" dirty="0" smtClean="0"/>
              <a:t> 9:7</a:t>
            </a:r>
            <a:endParaRPr lang="en-US" sz="5400" dirty="0"/>
          </a:p>
        </p:txBody>
      </p:sp>
    </p:spTree>
    <p:extLst>
      <p:ext uri="{BB962C8B-B14F-4D97-AF65-F5344CB8AC3E}">
        <p14:creationId xmlns:p14="http://schemas.microsoft.com/office/powerpoint/2010/main" val="1336360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fontScale="92500" lnSpcReduction="10000"/>
          </a:bodyPr>
          <a:lstStyle/>
          <a:p>
            <a:pPr marL="0" indent="0">
              <a:buNone/>
            </a:pPr>
            <a:r>
              <a:rPr lang="en-US" sz="7200" dirty="0"/>
              <a:t>15You </a:t>
            </a:r>
            <a:r>
              <a:rPr lang="en-US" sz="7200" dirty="0">
                <a:solidFill>
                  <a:srgbClr val="FF0000"/>
                </a:solidFill>
              </a:rPr>
              <a:t>shall remember </a:t>
            </a:r>
            <a:r>
              <a:rPr lang="en-US" sz="7200" dirty="0"/>
              <a:t>that you were a slave in the land of Egypt, and the LORD your God redeemed you; therefore I command you this </a:t>
            </a:r>
            <a:r>
              <a:rPr lang="en-US" sz="7200" dirty="0" smtClean="0"/>
              <a:t>today       15:15</a:t>
            </a:r>
            <a:endParaRPr lang="en-US" sz="7200" dirty="0"/>
          </a:p>
          <a:p>
            <a:pPr marL="0" indent="0">
              <a:buNone/>
            </a:pPr>
            <a:endParaRPr lang="en-US" sz="7200" dirty="0"/>
          </a:p>
        </p:txBody>
      </p:sp>
    </p:spTree>
    <p:extLst>
      <p:ext uri="{BB962C8B-B14F-4D97-AF65-F5344CB8AC3E}">
        <p14:creationId xmlns:p14="http://schemas.microsoft.com/office/powerpoint/2010/main" val="1026044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39" y="83054"/>
            <a:ext cx="8790609" cy="6677135"/>
          </a:xfrm>
        </p:spPr>
        <p:txBody>
          <a:bodyPr>
            <a:normAutofit/>
          </a:bodyPr>
          <a:lstStyle/>
          <a:p>
            <a:pPr marL="0" indent="0">
              <a:buNone/>
            </a:pPr>
            <a:r>
              <a:rPr lang="en-US" sz="7200" b="1" i="1" u="sng" dirty="0"/>
              <a:t>that </a:t>
            </a:r>
            <a:r>
              <a:rPr lang="en-US" sz="7200" dirty="0"/>
              <a:t>all the days of your life </a:t>
            </a:r>
            <a:r>
              <a:rPr lang="en-US" sz="7200" dirty="0">
                <a:solidFill>
                  <a:srgbClr val="FF0000"/>
                </a:solidFill>
              </a:rPr>
              <a:t>you may remember </a:t>
            </a:r>
            <a:r>
              <a:rPr lang="en-US" sz="7200" dirty="0"/>
              <a:t>the day when you came out of the land of Egypt</a:t>
            </a:r>
            <a:r>
              <a:rPr lang="en-US" sz="7200" dirty="0" smtClean="0"/>
              <a:t>. 16:3</a:t>
            </a:r>
            <a:endParaRPr lang="en-US" sz="7200" dirty="0"/>
          </a:p>
          <a:p>
            <a:pPr marL="0" indent="0">
              <a:buNone/>
            </a:pPr>
            <a:endParaRPr lang="en-US" sz="7200" dirty="0"/>
          </a:p>
        </p:txBody>
      </p:sp>
    </p:spTree>
    <p:extLst>
      <p:ext uri="{BB962C8B-B14F-4D97-AF65-F5344CB8AC3E}">
        <p14:creationId xmlns:p14="http://schemas.microsoft.com/office/powerpoint/2010/main" val="10260441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3433</TotalTime>
  <Words>1156</Words>
  <Application>Microsoft Macintosh PowerPoint</Application>
  <PresentationFormat>On-screen Show (4:3)</PresentationFormat>
  <Paragraphs>154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Kurt Lindsay</cp:lastModifiedBy>
  <cp:revision>39</cp:revision>
  <dcterms:created xsi:type="dcterms:W3CDTF">2014-01-26T20:19:07Z</dcterms:created>
  <dcterms:modified xsi:type="dcterms:W3CDTF">2015-05-25T01:19:26Z</dcterms:modified>
</cp:coreProperties>
</file>