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8" r:id="rId2"/>
    <p:sldId id="313" r:id="rId3"/>
    <p:sldId id="297" r:id="rId4"/>
    <p:sldId id="299" r:id="rId5"/>
    <p:sldId id="302" r:id="rId6"/>
    <p:sldId id="301" r:id="rId7"/>
    <p:sldId id="308" r:id="rId8"/>
    <p:sldId id="309" r:id="rId9"/>
    <p:sldId id="310" r:id="rId10"/>
    <p:sldId id="300" r:id="rId11"/>
    <p:sldId id="303" r:id="rId12"/>
    <p:sldId id="304" r:id="rId13"/>
    <p:sldId id="305" r:id="rId14"/>
    <p:sldId id="306" r:id="rId15"/>
    <p:sldId id="307" r:id="rId16"/>
    <p:sldId id="311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50706" autoAdjust="0"/>
  </p:normalViewPr>
  <p:slideViewPr>
    <p:cSldViewPr snapToGrid="0" snapToObjects="1">
      <p:cViewPr varScale="1">
        <p:scale>
          <a:sx n="47" d="100"/>
          <a:sy n="47" d="100"/>
        </p:scale>
        <p:origin x="-2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of Christian relationships</a:t>
            </a:r>
          </a:p>
          <a:p>
            <a:r>
              <a:rPr lang="en-US" dirty="0" smtClean="0"/>
              <a:t>God regulated</a:t>
            </a:r>
            <a:r>
              <a:rPr lang="en-US" baseline="0" dirty="0" smtClean="0"/>
              <a:t> them…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Today – feel the need to CHANGE things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such</a:t>
            </a:r>
            <a:r>
              <a:rPr lang="en-US" baseline="0" dirty="0" smtClean="0"/>
              <a:t> regulated relationships, specific regulations are addressed to EACH party. </a:t>
            </a:r>
          </a:p>
          <a:p>
            <a:r>
              <a:rPr lang="en-US" baseline="0" dirty="0" smtClean="0"/>
              <a:t>EACH party is responsible for adherence to those specific duties. </a:t>
            </a:r>
          </a:p>
          <a:p>
            <a:r>
              <a:rPr lang="en-US" baseline="0" dirty="0" smtClean="0"/>
              <a:t>Wife is NOT responsible for husband’s compliance…  likewise slave / masters,  children / fathers.</a:t>
            </a:r>
          </a:p>
          <a:p>
            <a:r>
              <a:rPr lang="en-US" baseline="0" dirty="0" smtClean="0"/>
              <a:t>A quick look at the wife responsibilities:  </a:t>
            </a:r>
            <a:endParaRPr lang="en-US" dirty="0" smtClean="0"/>
          </a:p>
          <a:p>
            <a:r>
              <a:rPr lang="en-US" dirty="0" smtClean="0"/>
              <a:t>Wives – Eph.. 5</a:t>
            </a:r>
          </a:p>
          <a:p>
            <a:r>
              <a:rPr lang="en-US" dirty="0" smtClean="0"/>
              <a:t>Submit – 22, 24</a:t>
            </a:r>
          </a:p>
          <a:p>
            <a:r>
              <a:rPr lang="en-US" dirty="0" smtClean="0"/>
              <a:t>Respect – 33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Husbands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4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Husbands</a:t>
            </a:r>
            <a:r>
              <a:rPr lang="en-US" baseline="0" dirty="0" smtClean="0"/>
              <a:t> – </a:t>
            </a:r>
          </a:p>
          <a:p>
            <a:r>
              <a:rPr lang="en-US" sz="7200" dirty="0" smtClean="0"/>
              <a:t> Love – 28, 33</a:t>
            </a:r>
          </a:p>
          <a:p>
            <a:pPr lvl="1"/>
            <a:r>
              <a:rPr lang="en-US" sz="7200" dirty="0" smtClean="0"/>
              <a:t> AS ‘self’ – 28,33</a:t>
            </a:r>
          </a:p>
          <a:p>
            <a:pPr lvl="1"/>
            <a:r>
              <a:rPr lang="en-US" sz="7200" dirty="0" smtClean="0"/>
              <a:t> AS Christ - church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Children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4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Children –  ( old enough to be believers here… )</a:t>
            </a:r>
          </a:p>
          <a:p>
            <a:r>
              <a:rPr lang="en-US" sz="1200" dirty="0" smtClean="0"/>
              <a:t> Obey – 6:1</a:t>
            </a:r>
          </a:p>
          <a:p>
            <a:r>
              <a:rPr lang="en-US" sz="1200" dirty="0" smtClean="0"/>
              <a:t>    even Jesus did – Luke 2:51 And he went down with them and came to Nazareth and was submissive to them. And his mother treasured up all these things in her heart. </a:t>
            </a:r>
          </a:p>
          <a:p>
            <a:endParaRPr lang="en-US" sz="1200" dirty="0" smtClean="0"/>
          </a:p>
          <a:p>
            <a:r>
              <a:rPr lang="en-US" sz="1200" dirty="0" smtClean="0"/>
              <a:t> Honor – 6:2</a:t>
            </a:r>
          </a:p>
          <a:p>
            <a:endParaRPr lang="en-US" sz="1200" dirty="0" smtClean="0"/>
          </a:p>
          <a:p>
            <a:r>
              <a:rPr lang="en-US" sz="1200" dirty="0" smtClean="0">
                <a:sym typeface="Wingdings"/>
              </a:rPr>
              <a:t> Fathers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2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Fathers – </a:t>
            </a:r>
          </a:p>
          <a:p>
            <a:r>
              <a:rPr lang="en-US" sz="6600" dirty="0" smtClean="0"/>
              <a:t> ‘Bring up’ – </a:t>
            </a:r>
          </a:p>
          <a:p>
            <a:pPr lvl="1"/>
            <a:r>
              <a:rPr lang="en-US" sz="6600" dirty="0" smtClean="0"/>
              <a:t> nurture &amp; admonition</a:t>
            </a:r>
          </a:p>
          <a:p>
            <a:pPr lvl="1"/>
            <a:r>
              <a:rPr lang="en-US" sz="6600" dirty="0" smtClean="0"/>
              <a:t> IN THE LORD</a:t>
            </a:r>
          </a:p>
          <a:p>
            <a:r>
              <a:rPr lang="en-US" sz="6600" dirty="0" smtClean="0"/>
              <a:t>NOT provoke to anger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Slaves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90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Slaves … </a:t>
            </a:r>
          </a:p>
          <a:p>
            <a:r>
              <a:rPr lang="en-US" sz="6600" dirty="0" smtClean="0"/>
              <a:t> Obey – </a:t>
            </a:r>
          </a:p>
          <a:p>
            <a:pPr lvl="1"/>
            <a:r>
              <a:rPr lang="en-US" sz="6600" dirty="0" smtClean="0"/>
              <a:t>As unto the LORD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Masters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3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Masters – </a:t>
            </a:r>
          </a:p>
          <a:p>
            <a:r>
              <a:rPr lang="en-US" sz="6600" dirty="0" smtClean="0"/>
              <a:t> Same thing</a:t>
            </a:r>
          </a:p>
          <a:p>
            <a:pPr lvl="1"/>
            <a:r>
              <a:rPr lang="en-US" sz="6600" dirty="0" smtClean="0"/>
              <a:t> Remember the LORD</a:t>
            </a:r>
          </a:p>
          <a:p>
            <a:r>
              <a:rPr lang="en-US" sz="6600" dirty="0" smtClean="0"/>
              <a:t> Stop threatening</a:t>
            </a:r>
          </a:p>
          <a:p>
            <a:pPr marL="57150" indent="0">
              <a:buNone/>
            </a:pPr>
            <a:endParaRPr lang="en-US" sz="6600" dirty="0" smtClean="0"/>
          </a:p>
          <a:p>
            <a:pPr marL="57150" indent="0">
              <a:buNone/>
            </a:pPr>
            <a:r>
              <a:rPr lang="en-US" sz="6600" dirty="0" smtClean="0">
                <a:sym typeface="Wingdings"/>
              </a:rPr>
              <a:t>YET  One in CHRIST – children of God… </a:t>
            </a:r>
            <a:endParaRPr lang="en-US" sz="6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200" dirty="0" smtClean="0"/>
              <a:t>Gal. 3:26-29 – ONE IN CHRIST</a:t>
            </a:r>
          </a:p>
          <a:p>
            <a:pPr marL="0" indent="0" algn="l">
              <a:buNone/>
            </a:pPr>
            <a:endParaRPr lang="en-US" sz="1200" dirty="0" smtClean="0"/>
          </a:p>
          <a:p>
            <a:pPr marL="0" indent="0" algn="l">
              <a:buNone/>
            </a:pPr>
            <a:r>
              <a:rPr lang="en-US" sz="1200" dirty="0" smtClean="0"/>
              <a:t>for in Christ Jesus </a:t>
            </a:r>
            <a:r>
              <a:rPr lang="en-US" sz="1200" dirty="0" smtClean="0">
                <a:solidFill>
                  <a:srgbClr val="FFFF00"/>
                </a:solidFill>
              </a:rPr>
              <a:t>you are all sons of God</a:t>
            </a:r>
            <a:r>
              <a:rPr lang="en-US" sz="1200" dirty="0" smtClean="0"/>
              <a:t>, through faith. For as many of you as were baptized into Christ have put on Christ. </a:t>
            </a:r>
          </a:p>
          <a:p>
            <a:pPr marL="0" indent="0" algn="l">
              <a:buNone/>
            </a:pPr>
            <a:endParaRPr lang="en-US" sz="1200" dirty="0" smtClean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Ephesians – our reading schedule this last week ( June 2015).</a:t>
            </a:r>
          </a:p>
          <a:p>
            <a:endParaRPr lang="en-US" dirty="0" smtClean="0"/>
          </a:p>
          <a:p>
            <a:r>
              <a:rPr lang="en-US" dirty="0" smtClean="0"/>
              <a:t>Put off the OLD MAN --  put on the NEW MAN – </a:t>
            </a:r>
            <a:r>
              <a:rPr lang="en-US" dirty="0" err="1" smtClean="0"/>
              <a:t>ch.</a:t>
            </a:r>
            <a:r>
              <a:rPr lang="en-US" dirty="0" smtClean="0"/>
              <a:t> 4:17f … </a:t>
            </a:r>
          </a:p>
          <a:p>
            <a:r>
              <a:rPr lang="en-US" dirty="0" smtClean="0"/>
              <a:t>YET – </a:t>
            </a:r>
            <a:r>
              <a:rPr lang="en-US" dirty="0" err="1" smtClean="0"/>
              <a:t>ch.</a:t>
            </a:r>
            <a:r>
              <a:rPr lang="en-US" dirty="0" smtClean="0"/>
              <a:t> 5 speaks of continued</a:t>
            </a:r>
            <a:r>
              <a:rPr lang="en-US" baseline="0" dirty="0" smtClean="0"/>
              <a:t> relationships --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36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Eph. 5:23f…   </a:t>
            </a:r>
          </a:p>
          <a:p>
            <a:r>
              <a:rPr lang="en-US" sz="1200" dirty="0" smtClean="0"/>
              <a:t>Wives - Husbands </a:t>
            </a:r>
          </a:p>
          <a:p>
            <a:r>
              <a:rPr lang="en-US" sz="1200" dirty="0" smtClean="0"/>
              <a:t> Children – Fathers</a:t>
            </a:r>
          </a:p>
          <a:p>
            <a:r>
              <a:rPr lang="en-US" sz="1200" dirty="0" smtClean="0"/>
              <a:t> Slaves – Masters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 </a:t>
            </a:r>
            <a:r>
              <a:rPr lang="en-US" dirty="0" smtClean="0"/>
              <a:t>YET – we</a:t>
            </a:r>
            <a:r>
              <a:rPr lang="en-US" baseline="0" dirty="0" smtClean="0"/>
              <a:t> read Gal. 3:26-29..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49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Gal. 3:26f… </a:t>
            </a:r>
          </a:p>
          <a:p>
            <a:r>
              <a:rPr lang="en-US" sz="1200" dirty="0" smtClean="0"/>
              <a:t>There is neither Jew nor Greek, there is neither slave nor free, there is no male and female, for you are all one in Christ Jesus. </a:t>
            </a:r>
          </a:p>
          <a:p>
            <a:endParaRPr lang="en-US" sz="1200" dirty="0" smtClean="0"/>
          </a:p>
          <a:p>
            <a:r>
              <a:rPr lang="en-US" sz="1200" dirty="0" smtClean="0"/>
              <a:t>HOW reconcile such with the reading in Eph.?</a:t>
            </a:r>
            <a:r>
              <a:rPr lang="en-US" sz="1200" baseline="0" dirty="0" smtClean="0"/>
              <a:t>  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Speaking of DIFFERENT relationships…</a:t>
            </a:r>
          </a:p>
          <a:p>
            <a:r>
              <a:rPr lang="en-US" sz="1200" baseline="0" dirty="0" smtClean="0">
                <a:sym typeface="Wingdings"/>
              </a:rPr>
              <a:t>  IN CHRIST – our relationship with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‘one’ in Christ – in our relationship with GOD.. 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YET – in our worldly relationships.. There is yet order and roles.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93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Wife – Husband –</a:t>
            </a:r>
          </a:p>
          <a:p>
            <a:r>
              <a:rPr lang="en-US" dirty="0" smtClean="0"/>
              <a:t>Child – Father</a:t>
            </a:r>
          </a:p>
          <a:p>
            <a:r>
              <a:rPr lang="en-US" dirty="0" smtClean="0"/>
              <a:t>Slave – Master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 </a:t>
            </a:r>
            <a:r>
              <a:rPr lang="en-US" dirty="0" smtClean="0"/>
              <a:t>Hence 2</a:t>
            </a:r>
            <a:r>
              <a:rPr lang="en-US" baseline="0" dirty="0" smtClean="0"/>
              <a:t> Cor. 5:17 – in Christ, a new creation in relationship to God…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93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dirty="0" smtClean="0"/>
              <a:t>2 Cor. 5:16-17</a:t>
            </a:r>
          </a:p>
          <a:p>
            <a:pPr rtl="0"/>
            <a:r>
              <a:rPr lang="en-US" sz="1200" dirty="0" smtClean="0"/>
              <a:t>From now on, therefore, we regard no one according to the flesh. Even though we once regarded Christ according to the flesh, we regard him thus no longer.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17 	Therefore, if anyone is in Christ, he is a new creation. The old has passed away; behold, the new has come.  </a:t>
            </a:r>
          </a:p>
          <a:p>
            <a:pPr rtl="0"/>
            <a:endParaRPr lang="en-US" sz="1200" b="1" dirty="0" smtClean="0"/>
          </a:p>
          <a:p>
            <a:pPr rtl="0"/>
            <a:r>
              <a:rPr lang="en-US" sz="1200" b="1" dirty="0" smtClean="0">
                <a:sym typeface="Wingdings"/>
              </a:rPr>
              <a:t> YET 1 Cor. 7:17-24</a:t>
            </a: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31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Cor. 7:17-24</a:t>
            </a:r>
          </a:p>
          <a:p>
            <a:r>
              <a:rPr lang="en-US" dirty="0" smtClean="0"/>
              <a:t>‘condition’ in which are called…  </a:t>
            </a:r>
          </a:p>
          <a:p>
            <a:r>
              <a:rPr lang="en-US" dirty="0" smtClean="0"/>
              <a:t>NOT remain in ‘unrighteous’ jobs / relationships…  immoral ‘jobs’, immoral relationships,…</a:t>
            </a:r>
          </a:p>
          <a:p>
            <a:endParaRPr lang="en-US" dirty="0" smtClean="0"/>
          </a:p>
          <a:p>
            <a:r>
              <a:rPr lang="en-US" dirty="0" smtClean="0"/>
              <a:t>God</a:t>
            </a:r>
            <a:r>
              <a:rPr lang="en-US" baseline="0" dirty="0" smtClean="0"/>
              <a:t> regulated even the godly relationships… 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--&gt;  Philemon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3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Philemon / </a:t>
            </a:r>
            <a:r>
              <a:rPr lang="en-US" dirty="0" err="1" smtClean="0"/>
              <a:t>Onesimus</a:t>
            </a:r>
            <a:r>
              <a:rPr lang="en-US" dirty="0" smtClean="0"/>
              <a:t>..</a:t>
            </a:r>
          </a:p>
          <a:p>
            <a:r>
              <a:rPr lang="en-US" dirty="0" smtClean="0"/>
              <a:t>Run away slave – return to master.. </a:t>
            </a:r>
          </a:p>
          <a:p>
            <a:r>
              <a:rPr lang="en-US" dirty="0" smtClean="0"/>
              <a:t>BOTH in the LORD…  brothers..</a:t>
            </a:r>
          </a:p>
          <a:p>
            <a:endParaRPr lang="en-US" dirty="0" smtClean="0"/>
          </a:p>
          <a:p>
            <a:r>
              <a:rPr lang="en-US" dirty="0" smtClean="0"/>
              <a:t>16 - No longer as a bondservant but more than a bondservant, as a beloved brother – especially</a:t>
            </a:r>
            <a:r>
              <a:rPr lang="en-US" baseline="0" dirty="0" smtClean="0"/>
              <a:t> to me, but how much more to you, both in the flesh and in the Lord.. 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Hence, regulated relationships and how we are to conduct ourselves in the LORD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4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Submit – 22, 24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Respect -- 33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4893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Love – 28, 33</a:t>
            </a:r>
          </a:p>
          <a:p>
            <a:pPr lvl="1"/>
            <a:r>
              <a:rPr lang="en-US" sz="7200" dirty="0"/>
              <a:t> </a:t>
            </a:r>
            <a:r>
              <a:rPr lang="en-US" sz="7200" dirty="0" smtClean="0"/>
              <a:t>AS ‘self’ – 28,33</a:t>
            </a:r>
          </a:p>
          <a:p>
            <a:pPr lvl="1"/>
            <a:r>
              <a:rPr lang="en-US" sz="7200" dirty="0"/>
              <a:t> </a:t>
            </a:r>
            <a:r>
              <a:rPr lang="en-US" sz="7200" dirty="0" smtClean="0"/>
              <a:t>AS Christ - church</a:t>
            </a:r>
          </a:p>
        </p:txBody>
      </p:sp>
    </p:spTree>
    <p:extLst>
      <p:ext uri="{BB962C8B-B14F-4D97-AF65-F5344CB8AC3E}">
        <p14:creationId xmlns:p14="http://schemas.microsoft.com/office/powerpoint/2010/main" val="191982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Obey – 6:1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Honor – 6:2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67522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 ‘Bring up’ – </a:t>
            </a:r>
          </a:p>
          <a:p>
            <a:pPr lvl="1"/>
            <a:r>
              <a:rPr lang="en-US" sz="6600" dirty="0"/>
              <a:t> </a:t>
            </a:r>
            <a:r>
              <a:rPr lang="en-US" sz="6600" dirty="0" smtClean="0"/>
              <a:t>nurture &amp; admonition</a:t>
            </a:r>
          </a:p>
          <a:p>
            <a:pPr lvl="1"/>
            <a:r>
              <a:rPr lang="en-US" sz="6600" dirty="0"/>
              <a:t> </a:t>
            </a:r>
            <a:r>
              <a:rPr lang="en-US" sz="6600" dirty="0" smtClean="0"/>
              <a:t>IN THE LORD</a:t>
            </a:r>
          </a:p>
          <a:p>
            <a:r>
              <a:rPr lang="en-US" sz="6600" dirty="0" smtClean="0"/>
              <a:t>NOT provoke to anger</a:t>
            </a:r>
          </a:p>
        </p:txBody>
      </p:sp>
    </p:spTree>
    <p:extLst>
      <p:ext uri="{BB962C8B-B14F-4D97-AF65-F5344CB8AC3E}">
        <p14:creationId xmlns:p14="http://schemas.microsoft.com/office/powerpoint/2010/main" val="342668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 Obey – </a:t>
            </a:r>
          </a:p>
          <a:p>
            <a:pPr lvl="1"/>
            <a:r>
              <a:rPr lang="en-US" sz="6600" dirty="0" smtClean="0"/>
              <a:t>As unto the LORD</a:t>
            </a:r>
          </a:p>
        </p:txBody>
      </p:sp>
    </p:spTree>
    <p:extLst>
      <p:ext uri="{BB962C8B-B14F-4D97-AF65-F5344CB8AC3E}">
        <p14:creationId xmlns:p14="http://schemas.microsoft.com/office/powerpoint/2010/main" val="2511722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 Same thing</a:t>
            </a:r>
          </a:p>
          <a:p>
            <a:pPr lvl="1"/>
            <a:r>
              <a:rPr lang="en-US" sz="6600" dirty="0"/>
              <a:t> </a:t>
            </a:r>
            <a:r>
              <a:rPr lang="en-US" sz="6600" dirty="0" smtClean="0"/>
              <a:t>Remember the LORD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Stop threatening</a:t>
            </a:r>
          </a:p>
          <a:p>
            <a:pPr marL="57150" indent="0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314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for in Christ Jesus </a:t>
            </a:r>
            <a:r>
              <a:rPr lang="en-US" sz="6000" dirty="0" smtClean="0">
                <a:solidFill>
                  <a:srgbClr val="FFFF00"/>
                </a:solidFill>
              </a:rPr>
              <a:t>you are all sons of God</a:t>
            </a:r>
            <a:r>
              <a:rPr lang="en-US" sz="6000" dirty="0" smtClean="0"/>
              <a:t>, through faith. For as many of you as were baptized into Christ have put on Christ. </a:t>
            </a:r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3336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1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2776812"/>
          </a:xfrm>
        </p:spPr>
        <p:txBody>
          <a:bodyPr/>
          <a:lstStyle/>
          <a:p>
            <a:r>
              <a:rPr lang="en-US" sz="8000" dirty="0" smtClean="0"/>
              <a:t>Reading Ephesians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3041043"/>
            <a:ext cx="8790609" cy="368043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 Relationships – </a:t>
            </a:r>
            <a:r>
              <a:rPr lang="en-US" sz="6600" dirty="0" err="1" smtClean="0"/>
              <a:t>ch.</a:t>
            </a:r>
            <a:r>
              <a:rPr lang="en-US" sz="6600" dirty="0" smtClean="0"/>
              <a:t> 5 - 6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4449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 Wives - Husbands 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Children – Fathers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Slaves – Masters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93447"/>
          </a:xfrm>
        </p:spPr>
        <p:txBody>
          <a:bodyPr/>
          <a:lstStyle/>
          <a:p>
            <a:r>
              <a:rPr lang="en-US" dirty="0"/>
              <a:t>“There is neither Jew nor Greek, there is neither slave nor free, there is no male and female, for you are all one in Christ </a:t>
            </a:r>
            <a:r>
              <a:rPr lang="en-US" dirty="0" smtClean="0"/>
              <a:t>Jesus’.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991" y="862395"/>
            <a:ext cx="19119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/>
              <a:t>God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4142" y="3655164"/>
            <a:ext cx="558487" cy="14329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53" y="3039043"/>
            <a:ext cx="1415693" cy="14156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991" y="3760781"/>
            <a:ext cx="1415693" cy="1415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4686" y="4441860"/>
            <a:ext cx="1371662" cy="16107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4724" y="4864578"/>
            <a:ext cx="1602121" cy="1602121"/>
          </a:xfrm>
          <a:prstGeom prst="rect">
            <a:avLst/>
          </a:prstGeom>
        </p:spPr>
      </p:pic>
      <p:sp>
        <p:nvSpPr>
          <p:cNvPr id="8" name="Left-Right Arrow 7"/>
          <p:cNvSpPr/>
          <p:nvPr/>
        </p:nvSpPr>
        <p:spPr>
          <a:xfrm rot="19431434">
            <a:off x="1928972" y="2397057"/>
            <a:ext cx="1645472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 rot="16200000">
            <a:off x="3673939" y="2549458"/>
            <a:ext cx="1645472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 rot="13121526">
            <a:off x="5744226" y="2420084"/>
            <a:ext cx="1645472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 rot="15247550">
            <a:off x="4637157" y="3062880"/>
            <a:ext cx="1645472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17568157">
            <a:off x="2454109" y="3373159"/>
            <a:ext cx="1645472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991" y="862395"/>
            <a:ext cx="19119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/>
              <a:t>God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4142" y="3655164"/>
            <a:ext cx="558487" cy="14329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53" y="3039043"/>
            <a:ext cx="1415693" cy="14156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991" y="3760781"/>
            <a:ext cx="1415693" cy="1415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4686" y="4441860"/>
            <a:ext cx="1371662" cy="16107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4724" y="4864578"/>
            <a:ext cx="1602121" cy="1602121"/>
          </a:xfrm>
          <a:prstGeom prst="rect">
            <a:avLst/>
          </a:prstGeom>
        </p:spPr>
      </p:pic>
      <p:sp>
        <p:nvSpPr>
          <p:cNvPr id="8" name="Left-Right Arrow 7"/>
          <p:cNvSpPr/>
          <p:nvPr/>
        </p:nvSpPr>
        <p:spPr>
          <a:xfrm rot="11844797">
            <a:off x="2057859" y="3653016"/>
            <a:ext cx="1645472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 rot="9220753">
            <a:off x="6450283" y="4321256"/>
            <a:ext cx="1238936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 rot="14268683">
            <a:off x="1211387" y="4796350"/>
            <a:ext cx="926674" cy="4472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4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Cor. 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Therefore, if anyone is in Christ, he is a new creation. The old has passed away; behold, the new has come</a:t>
            </a:r>
          </a:p>
        </p:txBody>
      </p:sp>
    </p:spTree>
    <p:extLst>
      <p:ext uri="{BB962C8B-B14F-4D97-AF65-F5344CB8AC3E}">
        <p14:creationId xmlns:p14="http://schemas.microsoft.com/office/powerpoint/2010/main" val="328529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Cor. 7:17-24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 Each one should remain in the condition in which he was called. </a:t>
            </a:r>
            <a:r>
              <a:rPr lang="en-US" sz="7200" dirty="0" smtClean="0"/>
              <a:t> (vs. 20).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366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-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Philemon – </a:t>
            </a:r>
            <a:r>
              <a:rPr lang="en-US" sz="6000" dirty="0" err="1" smtClean="0"/>
              <a:t>Onesimus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/>
              <a:t> </a:t>
            </a:r>
            <a:r>
              <a:rPr lang="en-US" sz="6000" dirty="0" smtClean="0"/>
              <a:t>“…longer </a:t>
            </a:r>
            <a:r>
              <a:rPr lang="en-US" sz="6000" dirty="0"/>
              <a:t>as a bondservant but more than a bondservant, as a beloved </a:t>
            </a:r>
            <a:r>
              <a:rPr lang="en-US" sz="6000" dirty="0" smtClean="0"/>
              <a:t>brother” (16)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4611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3511</TotalTime>
  <Words>899</Words>
  <Application>Microsoft Macintosh PowerPoint</Application>
  <PresentationFormat>On-screen Show (4:3)</PresentationFormat>
  <Paragraphs>153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 Black </vt:lpstr>
      <vt:lpstr>PowerPoint Presentation</vt:lpstr>
      <vt:lpstr>Reading Ephesians</vt:lpstr>
      <vt:lpstr>Relationships</vt:lpstr>
      <vt:lpstr>“There is neither Jew nor Greek, there is neither slave nor free, there is no male and female, for you are all one in Christ Jesus’. </vt:lpstr>
      <vt:lpstr>PowerPoint Presentation</vt:lpstr>
      <vt:lpstr>PowerPoint Presentation</vt:lpstr>
      <vt:lpstr>2 Cor. 5:17</vt:lpstr>
      <vt:lpstr>1 Cor. 7:17-24</vt:lpstr>
      <vt:lpstr>Slave - Master</vt:lpstr>
      <vt:lpstr>Wives</vt:lpstr>
      <vt:lpstr>Husbands</vt:lpstr>
      <vt:lpstr>Children</vt:lpstr>
      <vt:lpstr>Fathers</vt:lpstr>
      <vt:lpstr>Slaves</vt:lpstr>
      <vt:lpstr>Masters</vt:lpstr>
      <vt:lpstr>Children of God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40</cp:revision>
  <dcterms:created xsi:type="dcterms:W3CDTF">2014-01-26T20:19:07Z</dcterms:created>
  <dcterms:modified xsi:type="dcterms:W3CDTF">2015-06-29T01:43:18Z</dcterms:modified>
</cp:coreProperties>
</file>