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8" r:id="rId2"/>
    <p:sldId id="299" r:id="rId3"/>
    <p:sldId id="300" r:id="rId4"/>
    <p:sldId id="301" r:id="rId5"/>
    <p:sldId id="302" r:id="rId6"/>
    <p:sldId id="303" r:id="rId7"/>
    <p:sldId id="29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560" autoAdjust="0"/>
    <p:restoredTop sz="69428" autoAdjust="0"/>
  </p:normalViewPr>
  <p:slideViewPr>
    <p:cSldViewPr snapToGrid="0" snapToObjects="1">
      <p:cViewPr varScale="1">
        <p:scale>
          <a:sx n="72" d="100"/>
          <a:sy n="72" d="100"/>
        </p:scale>
        <p:origin x="-112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Rejoice</a:t>
            </a:r>
            <a:endParaRPr lang="en-US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enjoy a state of happiness and well-being—‘to rejoice, to be glad.’ </a:t>
            </a:r>
          </a:p>
          <a:p>
            <a:r>
              <a:rPr lang="el-GR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χαίρω ἐν τοῖς παθήμασιν ὑπὲρ ὑμῶν ‘I rejoice as I suffer for you’ Col 1:24; </a:t>
            </a:r>
          </a:p>
          <a:p>
            <a:r>
              <a:rPr lang="en-US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ὡς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λυ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</a:t>
            </a:r>
            <a:r>
              <a:rPr lang="en-US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ούμενοι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ἀεὶ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δὲ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χ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</a:t>
            </a:r>
            <a:r>
              <a:rPr lang="en-US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ίροντες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‘although saddened, we are always rejoicing’ 2 </a:t>
            </a:r>
            <a:r>
              <a:rPr lang="en-US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6:10.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1:18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4:10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2:28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Joy must not be linked to circumstances. The key is the believers’ relationship to Christ  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Luke 10:20 -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Reasonableness</a:t>
            </a:r>
            <a:endParaRPr lang="en-US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ἐ</a:t>
            </a:r>
            <a:r>
              <a:rPr lang="en-U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</a:t>
            </a:r>
            <a:r>
              <a:rPr lang="en-US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ιεικής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ές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pertaining to being gracious and forbearing—‘gentle, gracious, forbearing.’</a:t>
            </a:r>
          </a:p>
          <a:p>
            <a:r>
              <a:rPr lang="en-U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Titus 3:2 (ESV) — 2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speak evil of no one, to avoid quarreling, to be gentle, and to show perfect courtesy toward all people.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term “gentleness” (</a:t>
            </a:r>
            <a:r>
              <a:rPr lang="en-US" sz="1200" b="0" i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epieikes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was often used of an attitude of kindness where the normal or expected response was retaliation. NIVAC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Anxious -  Matt. 6:25-34;  1 Pet. 5:7</a:t>
            </a:r>
            <a:endParaRPr lang="en-US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prayer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supplication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= PEACE of God...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words “be anxious” (</a:t>
            </a:r>
            <a:r>
              <a:rPr lang="en-US" sz="1200" b="0" i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merimnao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4:6) can refer to being unduly concerned about anything, but it is often used in contexts where persecution is the issue. </a:t>
            </a:r>
          </a:p>
          <a:p>
            <a:r>
              <a:rPr lang="hu-H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(Matt. 10:19; Luke 12:11). 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1:27-30 - the 'opponents' - persecution as they had seen in Paul - but was 'for the gospel'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Think on THESE things -   how to THINK</a:t>
            </a:r>
            <a:endParaRPr lang="en-US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true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honorable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just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pure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lovely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commendable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excellence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worthy of praise...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commercial term (</a:t>
            </a:r>
            <a:r>
              <a:rPr lang="en-US" sz="1200" b="0" i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logizomai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implies a process of calculating or reasoning that was continual and priority. Dwell on these things so that they can shape your thinking and living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Practice THESE things..  how to ACT</a:t>
            </a:r>
          </a:p>
          <a:p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Apostolic TEACHING - 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Apostolic EXAMPLE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Rejoice</a:t>
            </a:r>
            <a:br>
              <a:rPr lang="en-US" sz="8000" dirty="0" smtClean="0"/>
            </a:br>
            <a:r>
              <a:rPr lang="en-US" sz="8000" dirty="0" smtClean="0"/>
              <a:t>in the Lord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4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Reasonableness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4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Not Anxious –</a:t>
            </a:r>
            <a:br>
              <a:rPr lang="en-US" sz="8000" dirty="0" smtClean="0"/>
            </a:br>
            <a:r>
              <a:rPr lang="en-US" sz="8000" dirty="0" smtClean="0"/>
              <a:t>but Prayer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6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Think on</a:t>
            </a:r>
            <a:br>
              <a:rPr lang="en-US" sz="8000" dirty="0" smtClean="0"/>
            </a:br>
            <a:r>
              <a:rPr lang="en-US" sz="8000" dirty="0" smtClean="0"/>
              <a:t>THESE things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How we think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6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PRACTICE</a:t>
            </a:r>
            <a:br>
              <a:rPr lang="en-US" sz="8000" dirty="0" smtClean="0"/>
            </a:br>
            <a:r>
              <a:rPr lang="en-US" sz="8000" dirty="0" smtClean="0"/>
              <a:t>these things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smtClean="0"/>
              <a:t>How we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6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3308</TotalTime>
  <Words>236</Words>
  <Application>Microsoft Macintosh PowerPoint</Application>
  <PresentationFormat>On-screen Show (4:3)</PresentationFormat>
  <Paragraphs>59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PowerPoint Presentation</vt:lpstr>
      <vt:lpstr>Rejoice in the Lord</vt:lpstr>
      <vt:lpstr>Reasonableness</vt:lpstr>
      <vt:lpstr>Not Anxious – but Prayer</vt:lpstr>
      <vt:lpstr>Think on THESE things</vt:lpstr>
      <vt:lpstr>PRACTICE these things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Hugh</cp:lastModifiedBy>
  <cp:revision>30</cp:revision>
  <dcterms:created xsi:type="dcterms:W3CDTF">2014-01-26T20:19:07Z</dcterms:created>
  <dcterms:modified xsi:type="dcterms:W3CDTF">2015-06-21T12:29:21Z</dcterms:modified>
</cp:coreProperties>
</file>