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03" r:id="rId2"/>
    <p:sldId id="298" r:id="rId3"/>
    <p:sldId id="299" r:id="rId4"/>
    <p:sldId id="304" r:id="rId5"/>
    <p:sldId id="305" r:id="rId6"/>
    <p:sldId id="306" r:id="rId7"/>
    <p:sldId id="300" r:id="rId8"/>
    <p:sldId id="301" r:id="rId9"/>
    <p:sldId id="309" r:id="rId10"/>
    <p:sldId id="311" r:id="rId11"/>
    <p:sldId id="302" r:id="rId12"/>
    <p:sldId id="307" r:id="rId13"/>
    <p:sldId id="308" r:id="rId14"/>
    <p:sldId id="310" r:id="rId15"/>
    <p:sldId id="297" r:id="rId16"/>
    <p:sldId id="31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E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55" autoAdjust="0"/>
    <p:restoredTop sz="69428" autoAdjust="0"/>
  </p:normalViewPr>
  <p:slideViewPr>
    <p:cSldViewPr snapToGrid="0" snapToObjects="1">
      <p:cViewPr varScale="1">
        <p:scale>
          <a:sx n="67" d="100"/>
          <a:sy n="67" d="100"/>
        </p:scale>
        <p:origin x="-20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AF3F1-2029-8448-9949-040AADFBB1AB}" type="datetimeFigureOut">
              <a:rPr lang="en-US" smtClean="0"/>
              <a:t>7/5/15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06FC5-5253-8444-A22F-B474784BD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33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Brother -  16</a:t>
            </a:r>
          </a:p>
          <a:p>
            <a:r>
              <a:rPr lang="en-US" dirty="0" smtClean="0"/>
              <a:t>YET – not</a:t>
            </a:r>
            <a:r>
              <a:rPr lang="en-US" baseline="0" dirty="0" smtClean="0"/>
              <a:t> without consent of Philemon – 14…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3536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dirty="0" smtClean="0"/>
              <a:t>Slave - </a:t>
            </a:r>
            <a:r>
              <a:rPr lang="en-US" sz="1200" dirty="0" smtClean="0"/>
              <a:t>Each one should remain in the condition in which he was called. </a:t>
            </a:r>
          </a:p>
          <a:p>
            <a:pPr rtl="0"/>
            <a:r>
              <a:rPr lang="en-US" sz="1200" dirty="0" smtClean="0"/>
              <a:t>	</a:t>
            </a:r>
            <a:r>
              <a:rPr lang="en-US" sz="1200" b="1" dirty="0" smtClean="0"/>
              <a:t>21 	Were you a bondservant when called? Do not be concerned about it. (But if you can gain your freedom, avail yourself of the opportunity.) </a:t>
            </a:r>
          </a:p>
          <a:p>
            <a:pPr rtl="0"/>
            <a:r>
              <a:rPr lang="en-US" sz="1200" dirty="0" smtClean="0"/>
              <a:t>	</a:t>
            </a:r>
            <a:r>
              <a:rPr lang="en-US" sz="1200" b="1" dirty="0" smtClean="0"/>
              <a:t>22 	For he who was called in the Lord as a bondservant is a freedman of the Lord. Likewise he who was free when called is a bondservant of Christ. </a:t>
            </a:r>
          </a:p>
          <a:p>
            <a:pPr rtl="0"/>
            <a:r>
              <a:rPr lang="en-US" sz="1200" dirty="0" smtClean="0"/>
              <a:t>	</a:t>
            </a:r>
            <a:r>
              <a:rPr lang="en-US" sz="1200" b="1" dirty="0" smtClean="0"/>
              <a:t>23 	You were bought with a price; do not become bondservants of men. </a:t>
            </a:r>
          </a:p>
          <a:p>
            <a:pPr rtl="0"/>
            <a:r>
              <a:rPr lang="en-US" sz="1200" dirty="0" smtClean="0"/>
              <a:t>	</a:t>
            </a:r>
            <a:r>
              <a:rPr lang="en-US" sz="1200" b="1" dirty="0" smtClean="0"/>
              <a:t>24 	So, brothers, in whatever condition each was called, there let him remain with God.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Eph. 6:9</a:t>
            </a:r>
          </a:p>
          <a:p>
            <a:r>
              <a:rPr lang="en-US" sz="1200" dirty="0" smtClean="0"/>
              <a:t>Masters, do the same to them, and stop your threatening, knowing that he who is both their Master and yours is in heaven, and that there is no partiality with him. </a:t>
            </a:r>
          </a:p>
          <a:p>
            <a:endParaRPr lang="en-US" sz="1200" dirty="0" smtClean="0"/>
          </a:p>
          <a:p>
            <a:r>
              <a:rPr lang="en-US" sz="1200" dirty="0" smtClean="0">
                <a:sym typeface="Wingdings"/>
              </a:rPr>
              <a:t> Brothers!   Eph. 4:31-32…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200" dirty="0" smtClean="0"/>
              <a:t>	</a:t>
            </a:r>
            <a:r>
              <a:rPr lang="en-US" sz="1200" b="1" dirty="0" smtClean="0"/>
              <a:t>31 	Let all bitterness and wrath and anger and clamor and slander be put away from you, along with all malice. </a:t>
            </a:r>
          </a:p>
          <a:p>
            <a:pPr rtl="0"/>
            <a:r>
              <a:rPr lang="en-US" sz="1200" dirty="0" smtClean="0"/>
              <a:t>	</a:t>
            </a:r>
            <a:r>
              <a:rPr lang="en-US" sz="1200" b="1" dirty="0" smtClean="0"/>
              <a:t>32 	Be kind to one another, tenderhearted, forgiving one another, as God in Christ forgave you.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in the LORD</a:t>
            </a:r>
          </a:p>
          <a:p>
            <a:r>
              <a:rPr lang="en-US" dirty="0" smtClean="0"/>
              <a:t>Gal. 3:15-29… </a:t>
            </a:r>
          </a:p>
          <a:p>
            <a:endParaRPr lang="en-US" dirty="0" smtClean="0"/>
          </a:p>
          <a:p>
            <a:r>
              <a:rPr lang="en-US" dirty="0" smtClean="0"/>
              <a:t>Brothers – YET not undo master / slave relationship and obligations,</a:t>
            </a:r>
          </a:p>
          <a:p>
            <a:r>
              <a:rPr lang="en-US" dirty="0" smtClean="0"/>
              <a:t>It DID change their conduct in this.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 In Christ = benefits.</a:t>
            </a:r>
          </a:p>
          <a:p>
            <a:r>
              <a:rPr lang="en-US" sz="1200" dirty="0" smtClean="0"/>
              <a:t> ALSO duties.</a:t>
            </a:r>
          </a:p>
          <a:p>
            <a:r>
              <a:rPr lang="en-US" sz="1200" dirty="0" smtClean="0"/>
              <a:t> Obey in all things</a:t>
            </a:r>
          </a:p>
          <a:p>
            <a:r>
              <a:rPr lang="en-US" sz="1200" dirty="0" smtClean="0"/>
              <a:t>Some things difficult.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818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Philemon – short little letter.</a:t>
            </a:r>
          </a:p>
          <a:p>
            <a:r>
              <a:rPr lang="en-US" dirty="0" smtClean="0"/>
              <a:t>One of the most instructive concerning obedience unto Christ!</a:t>
            </a:r>
          </a:p>
          <a:p>
            <a:endParaRPr lang="en-US" dirty="0" smtClean="0"/>
          </a:p>
          <a:p>
            <a:r>
              <a:rPr lang="en-US" dirty="0" smtClean="0">
                <a:sym typeface="Wingdings"/>
              </a:rPr>
              <a:t> Onesimus the slave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Onesimus –  bondservant – vs. 16</a:t>
            </a:r>
          </a:p>
          <a:p>
            <a:r>
              <a:rPr lang="en-US" dirty="0" smtClean="0"/>
              <a:t>Slavery in Romans</a:t>
            </a:r>
            <a:r>
              <a:rPr lang="en-US" baseline="0" dirty="0" smtClean="0"/>
              <a:t> times – diverse.  </a:t>
            </a:r>
          </a:p>
          <a:p>
            <a:r>
              <a:rPr lang="en-US" baseline="0" dirty="0" smtClean="0"/>
              <a:t>	SOME – not bad…</a:t>
            </a:r>
          </a:p>
          <a:p>
            <a:r>
              <a:rPr lang="en-US" baseline="0" dirty="0" smtClean="0"/>
              <a:t>	SOME – extreme hardship and cruelty.. 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Runaway</a:t>
            </a:r>
            <a:r>
              <a:rPr lang="en-US" baseline="0" dirty="0" smtClean="0"/>
              <a:t> slave – “parted from you” – vs. 15 </a:t>
            </a:r>
          </a:p>
          <a:p>
            <a:endParaRPr lang="en-US" baseline="0" dirty="0" smtClean="0"/>
          </a:p>
          <a:p>
            <a:r>
              <a:rPr lang="en-US" baseline="0" dirty="0" smtClean="0">
                <a:sym typeface="Wingdings"/>
              </a:rPr>
              <a:t> BROTHER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1" u="sng" dirty="0" smtClean="0"/>
              <a:t>Onesimus the BROTHER</a:t>
            </a:r>
          </a:p>
          <a:p>
            <a:r>
              <a:rPr lang="en-US" sz="1200" dirty="0" smtClean="0"/>
              <a:t>.Paul’s ‘child’ in the faith – convert -   10</a:t>
            </a:r>
          </a:p>
          <a:p>
            <a:r>
              <a:rPr lang="en-US" sz="1200" dirty="0" smtClean="0"/>
              <a:t>Play on name</a:t>
            </a:r>
            <a:r>
              <a:rPr lang="en-US" sz="1200" baseline="0" dirty="0" smtClean="0"/>
              <a:t> – Onesimus = useful,  </a:t>
            </a:r>
          </a:p>
          <a:p>
            <a:r>
              <a:rPr lang="en-US" sz="1200" baseline="0" dirty="0" smtClean="0"/>
              <a:t>WAS ‘useless’ to Philemon – but as a brother was USEFUL to Paul – 11-13</a:t>
            </a:r>
          </a:p>
          <a:p>
            <a:r>
              <a:rPr lang="en-US" sz="1200" baseline="0" dirty="0" smtClean="0"/>
              <a:t>A BELOVED brother – 15-16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Col. 4:9</a:t>
            </a:r>
            <a:r>
              <a:rPr lang="en-US" baseline="0" dirty="0" smtClean="0"/>
              <a:t>   </a:t>
            </a:r>
            <a:r>
              <a:rPr lang="en-US" sz="1200" dirty="0" smtClean="0"/>
              <a:t>and with him Onesimus, our faithful and beloved brother, who is one of you. They will tell you of everything that has taken place here. </a:t>
            </a:r>
          </a:p>
          <a:p>
            <a:endParaRPr lang="en-US" sz="1200" baseline="0" dirty="0" smtClean="0"/>
          </a:p>
          <a:p>
            <a:r>
              <a:rPr lang="en-US" sz="1200" baseline="0" dirty="0" smtClean="0">
                <a:sym typeface="Wingdings"/>
              </a:rPr>
              <a:t> Philemon the master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Return – vs. 12-13</a:t>
            </a:r>
          </a:p>
          <a:p>
            <a:r>
              <a:rPr lang="en-US" dirty="0" smtClean="0"/>
              <a:t>Becoming a Christian did NOT change all earthly relationships &amp; duties!</a:t>
            </a:r>
          </a:p>
          <a:p>
            <a:r>
              <a:rPr lang="en-US" dirty="0" smtClean="0"/>
              <a:t>He</a:t>
            </a:r>
            <a:r>
              <a:rPr lang="en-US" baseline="0" dirty="0" smtClean="0"/>
              <a:t> was still a slave.</a:t>
            </a:r>
          </a:p>
          <a:p>
            <a:r>
              <a:rPr lang="en-US" baseline="0" dirty="0" smtClean="0"/>
              <a:t>IF he stole $ - still owed to pay it back. – Paul would repay though – 18-19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Philemon – sending him back..  Vs. 12</a:t>
            </a:r>
          </a:p>
          <a:p>
            <a:r>
              <a:rPr lang="en-US" dirty="0" smtClean="0"/>
              <a:t>Bondservant – 16. </a:t>
            </a:r>
          </a:p>
          <a:p>
            <a:endParaRPr lang="en-US" dirty="0" smtClean="0"/>
          </a:p>
          <a:p>
            <a:r>
              <a:rPr lang="en-US" dirty="0" smtClean="0">
                <a:sym typeface="Wingdings"/>
              </a:rPr>
              <a:t> YET ALSO A BROTHER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Vs. 1 – beloved fellow worker</a:t>
            </a:r>
          </a:p>
          <a:p>
            <a:r>
              <a:rPr lang="en-US" dirty="0" smtClean="0"/>
              <a:t>Vs. 2 – church in your house</a:t>
            </a:r>
          </a:p>
          <a:p>
            <a:r>
              <a:rPr lang="en-US" dirty="0" smtClean="0"/>
              <a:t>Vs. 5 – love and faith</a:t>
            </a:r>
          </a:p>
          <a:p>
            <a:r>
              <a:rPr lang="en-US" dirty="0" smtClean="0"/>
              <a:t>Vs. 7 – joy and comfort to Paul – refreshed the hearts</a:t>
            </a:r>
            <a:r>
              <a:rPr lang="en-US" baseline="0" dirty="0" smtClean="0"/>
              <a:t> of the saints.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in the LORD</a:t>
            </a:r>
          </a:p>
          <a:p>
            <a:r>
              <a:rPr lang="en-US" dirty="0" smtClean="0"/>
              <a:t>Gal. 3:15-29… </a:t>
            </a:r>
          </a:p>
          <a:p>
            <a:endParaRPr lang="en-US" dirty="0" smtClean="0"/>
          </a:p>
          <a:p>
            <a:r>
              <a:rPr lang="en-US" dirty="0" smtClean="0"/>
              <a:t>Eph. 4:4-6 -   ONE LORD, etc.  </a:t>
            </a:r>
          </a:p>
          <a:p>
            <a:r>
              <a:rPr lang="en-US" dirty="0" smtClean="0"/>
              <a:t>YET –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Slave – 5:</a:t>
            </a:r>
          </a:p>
          <a:p>
            <a:r>
              <a:rPr lang="en-US" baseline="0" dirty="0" smtClean="0"/>
              <a:t>Master -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YET –</a:t>
            </a:r>
            <a:r>
              <a:rPr lang="en-US" baseline="0" dirty="0" smtClean="0"/>
              <a:t> still the master – </a:t>
            </a:r>
          </a:p>
          <a:p>
            <a:r>
              <a:rPr lang="en-US" baseline="0" dirty="0" smtClean="0"/>
              <a:t>Slave status in Roman times ..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Status of Roman society ..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 to deal with Onesimus - </a:t>
            </a:r>
          </a:p>
          <a:p>
            <a:endParaRPr lang="en-US" baseline="0" dirty="0" smtClean="0"/>
          </a:p>
          <a:p>
            <a:r>
              <a:rPr lang="en-US" baseline="0" dirty="0" smtClean="0"/>
              <a:t>Slave – 6:5 - 8</a:t>
            </a:r>
          </a:p>
          <a:p>
            <a:r>
              <a:rPr lang="en-US" baseline="0" dirty="0" smtClean="0"/>
              <a:t>Master – 6:9 -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168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739" y="1391478"/>
            <a:ext cx="8790609" cy="53299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7/5/15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767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 smtClean="0">
                <a:solidFill>
                  <a:srgbClr val="FFFF00"/>
                </a:solidFill>
              </a:rPr>
              <a:t>Receive !</a:t>
            </a:r>
            <a:endParaRPr lang="en-US" sz="8800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 As brother ! (16)</a:t>
            </a:r>
          </a:p>
          <a:p>
            <a:r>
              <a:rPr lang="en-US" sz="7200" dirty="0"/>
              <a:t> </a:t>
            </a:r>
            <a:r>
              <a:rPr lang="en-US" sz="7200" dirty="0" smtClean="0"/>
              <a:t>AS Paul (17)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51260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1680"/>
            <a:ext cx="8229600" cy="1634363"/>
          </a:xfrm>
        </p:spPr>
        <p:txBody>
          <a:bodyPr/>
          <a:lstStyle/>
          <a:p>
            <a:r>
              <a:rPr lang="en-US" sz="8800" dirty="0" smtClean="0"/>
              <a:t>Slave</a:t>
            </a:r>
            <a:endParaRPr lang="en-US" sz="8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7739" y="2047043"/>
            <a:ext cx="8790609" cy="4674432"/>
          </a:xfrm>
        </p:spPr>
        <p:txBody>
          <a:bodyPr>
            <a:normAutofit/>
          </a:bodyPr>
          <a:lstStyle/>
          <a:p>
            <a:r>
              <a:rPr lang="en-US" sz="8000" dirty="0" smtClean="0"/>
              <a:t> 1 Cor. 7:20-24</a:t>
            </a:r>
          </a:p>
          <a:p>
            <a:r>
              <a:rPr lang="en-US" sz="8000" dirty="0"/>
              <a:t> </a:t>
            </a:r>
            <a:r>
              <a:rPr lang="en-US" sz="8000" dirty="0" smtClean="0"/>
              <a:t>Eph. 6:5-8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786767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1680"/>
            <a:ext cx="8229600" cy="1601373"/>
          </a:xfrm>
        </p:spPr>
        <p:txBody>
          <a:bodyPr/>
          <a:lstStyle/>
          <a:p>
            <a:r>
              <a:rPr lang="en-US" sz="8800" dirty="0" smtClean="0"/>
              <a:t>Master</a:t>
            </a:r>
            <a:endParaRPr lang="en-US" sz="8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7739" y="2047043"/>
            <a:ext cx="8790609" cy="4674432"/>
          </a:xfrm>
        </p:spPr>
        <p:txBody>
          <a:bodyPr>
            <a:normAutofit/>
          </a:bodyPr>
          <a:lstStyle/>
          <a:p>
            <a:r>
              <a:rPr lang="en-US" sz="8000" dirty="0" smtClean="0"/>
              <a:t> Ephesians 6:9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698187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1681"/>
            <a:ext cx="8229600" cy="1617868"/>
          </a:xfrm>
        </p:spPr>
        <p:txBody>
          <a:bodyPr/>
          <a:lstStyle/>
          <a:p>
            <a:r>
              <a:rPr lang="en-US" sz="8800" dirty="0" smtClean="0"/>
              <a:t>Brothers !</a:t>
            </a:r>
            <a:endParaRPr lang="en-US" sz="8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7739" y="2047043"/>
            <a:ext cx="8790609" cy="4674432"/>
          </a:xfrm>
        </p:spPr>
        <p:txBody>
          <a:bodyPr>
            <a:normAutofit/>
          </a:bodyPr>
          <a:lstStyle/>
          <a:p>
            <a:r>
              <a:rPr lang="en-US" sz="8000" dirty="0" smtClean="0"/>
              <a:t> Ephesians 4:31-32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232813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1680"/>
            <a:ext cx="8229600" cy="1848805"/>
          </a:xfrm>
        </p:spPr>
        <p:txBody>
          <a:bodyPr/>
          <a:lstStyle/>
          <a:p>
            <a:r>
              <a:rPr lang="en-US" sz="8800" dirty="0" smtClean="0"/>
              <a:t>NOW ?</a:t>
            </a:r>
            <a:endParaRPr lang="en-US" sz="8800" dirty="0"/>
          </a:p>
        </p:txBody>
      </p:sp>
      <p:sp>
        <p:nvSpPr>
          <p:cNvPr id="5" name="TextBox 4"/>
          <p:cNvSpPr txBox="1"/>
          <p:nvPr/>
        </p:nvSpPr>
        <p:spPr>
          <a:xfrm>
            <a:off x="3100919" y="1736031"/>
            <a:ext cx="2851111" cy="14465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8800" dirty="0" smtClean="0"/>
              <a:t>Christ</a:t>
            </a:r>
            <a:endParaRPr lang="en-US" sz="8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0595" y="3749526"/>
            <a:ext cx="1031196" cy="264583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4846" y="3862110"/>
            <a:ext cx="1031196" cy="2645832"/>
          </a:xfrm>
          <a:prstGeom prst="rect">
            <a:avLst/>
          </a:prstGeom>
        </p:spPr>
      </p:pic>
      <p:sp>
        <p:nvSpPr>
          <p:cNvPr id="12" name="Up Arrow 11"/>
          <p:cNvSpPr/>
          <p:nvPr/>
        </p:nvSpPr>
        <p:spPr>
          <a:xfrm rot="2320417">
            <a:off x="2952471" y="3182581"/>
            <a:ext cx="577299" cy="1040264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 rot="19395943">
            <a:off x="5496537" y="3251934"/>
            <a:ext cx="577299" cy="1040264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-Right Arrow 13"/>
          <p:cNvSpPr/>
          <p:nvPr/>
        </p:nvSpPr>
        <p:spPr>
          <a:xfrm>
            <a:off x="3480287" y="5196079"/>
            <a:ext cx="2471743" cy="65982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-Right Arrow 14"/>
          <p:cNvSpPr/>
          <p:nvPr/>
        </p:nvSpPr>
        <p:spPr>
          <a:xfrm>
            <a:off x="3480287" y="4688659"/>
            <a:ext cx="2471743" cy="659820"/>
          </a:xfrm>
          <a:prstGeom prst="left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442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 smtClean="0"/>
              <a:t>Thoughts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 In Christ = benefits.</a:t>
            </a:r>
          </a:p>
          <a:p>
            <a:r>
              <a:rPr lang="en-US" sz="7200" dirty="0"/>
              <a:t> </a:t>
            </a:r>
            <a:r>
              <a:rPr lang="en-US" sz="7200" dirty="0" smtClean="0"/>
              <a:t>ALSO duties.</a:t>
            </a:r>
          </a:p>
          <a:p>
            <a:r>
              <a:rPr lang="en-US" sz="7200" dirty="0"/>
              <a:t> </a:t>
            </a:r>
            <a:r>
              <a:rPr lang="en-US" sz="7200" dirty="0" smtClean="0"/>
              <a:t>Obey in all things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711100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89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Philemon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749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Onesimus</a:t>
            </a:r>
            <a:br>
              <a:rPr lang="en-US" sz="8000" dirty="0" smtClean="0"/>
            </a:br>
            <a:r>
              <a:rPr lang="en-US" sz="8000" dirty="0" smtClean="0">
                <a:solidFill>
                  <a:srgbClr val="FFFF00"/>
                </a:solidFill>
              </a:rPr>
              <a:t>(run away slave)</a:t>
            </a:r>
            <a:endParaRPr lang="en-US" sz="80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767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Onesimus</a:t>
            </a:r>
            <a:br>
              <a:rPr lang="en-US" sz="8000" dirty="0" smtClean="0"/>
            </a:br>
            <a:r>
              <a:rPr lang="en-US" sz="8000" dirty="0" smtClean="0">
                <a:solidFill>
                  <a:srgbClr val="FFFF00"/>
                </a:solidFill>
              </a:rPr>
              <a:t>(run away slave)</a:t>
            </a:r>
            <a:endParaRPr lang="en-US" sz="80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98951" y="4229577"/>
            <a:ext cx="5068956" cy="144655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 Brother!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20580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Onesimus</a:t>
            </a:r>
            <a:br>
              <a:rPr lang="en-US" sz="8000" dirty="0" smtClean="0"/>
            </a:br>
            <a:r>
              <a:rPr lang="en-US" sz="8000" dirty="0" smtClean="0">
                <a:solidFill>
                  <a:srgbClr val="FFFF00"/>
                </a:solidFill>
              </a:rPr>
              <a:t>(run away slave)</a:t>
            </a:r>
            <a:endParaRPr lang="en-US" sz="80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98951" y="4229577"/>
            <a:ext cx="5068956" cy="144655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 Brother!</a:t>
            </a:r>
            <a:endParaRPr lang="en-US" sz="8800" dirty="0"/>
          </a:p>
        </p:txBody>
      </p:sp>
      <p:sp>
        <p:nvSpPr>
          <p:cNvPr id="7" name="TextBox 6"/>
          <p:cNvSpPr txBox="1"/>
          <p:nvPr/>
        </p:nvSpPr>
        <p:spPr>
          <a:xfrm rot="20905694">
            <a:off x="1998950" y="2861227"/>
            <a:ext cx="5068956" cy="144655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Return!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54953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Philemon</a:t>
            </a:r>
            <a:br>
              <a:rPr lang="en-US" sz="8000" dirty="0" smtClean="0"/>
            </a:br>
            <a:r>
              <a:rPr lang="en-US" sz="8000" dirty="0" smtClean="0">
                <a:solidFill>
                  <a:srgbClr val="FFFF00"/>
                </a:solidFill>
              </a:rPr>
              <a:t>(Master)</a:t>
            </a:r>
            <a:r>
              <a:rPr lang="en-US" sz="8000" dirty="0" smtClean="0"/>
              <a:t/>
            </a:r>
            <a:br>
              <a:rPr lang="en-US" sz="8000" dirty="0" smtClean="0"/>
            </a:b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904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Philemon</a:t>
            </a:r>
            <a:br>
              <a:rPr lang="en-US" sz="8000" dirty="0" smtClean="0"/>
            </a:br>
            <a:r>
              <a:rPr lang="en-US" sz="8000" dirty="0" smtClean="0">
                <a:solidFill>
                  <a:srgbClr val="FFFF00"/>
                </a:solidFill>
              </a:rPr>
              <a:t>(Master)</a:t>
            </a:r>
            <a:r>
              <a:rPr lang="en-US" sz="8000" dirty="0" smtClean="0"/>
              <a:t/>
            </a:r>
            <a:br>
              <a:rPr lang="en-US" sz="8000" dirty="0" smtClean="0"/>
            </a:b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98951" y="4229577"/>
            <a:ext cx="5068956" cy="144655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 Brother!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786767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1680"/>
            <a:ext cx="8229600" cy="1848805"/>
          </a:xfrm>
        </p:spPr>
        <p:txBody>
          <a:bodyPr/>
          <a:lstStyle/>
          <a:p>
            <a:r>
              <a:rPr lang="en-US" sz="8800" dirty="0" smtClean="0"/>
              <a:t>NOW ?</a:t>
            </a:r>
            <a:endParaRPr lang="en-US" sz="8800" dirty="0"/>
          </a:p>
        </p:txBody>
      </p:sp>
      <p:sp>
        <p:nvSpPr>
          <p:cNvPr id="5" name="TextBox 4"/>
          <p:cNvSpPr txBox="1"/>
          <p:nvPr/>
        </p:nvSpPr>
        <p:spPr>
          <a:xfrm>
            <a:off x="3100919" y="1736031"/>
            <a:ext cx="2851111" cy="14465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8800" dirty="0" smtClean="0"/>
              <a:t>Christ</a:t>
            </a:r>
            <a:endParaRPr lang="en-US" sz="8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0595" y="3749526"/>
            <a:ext cx="1031196" cy="264583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4846" y="3862110"/>
            <a:ext cx="1031196" cy="2645832"/>
          </a:xfrm>
          <a:prstGeom prst="rect">
            <a:avLst/>
          </a:prstGeom>
        </p:spPr>
      </p:pic>
      <p:sp>
        <p:nvSpPr>
          <p:cNvPr id="12" name="Up Arrow 11"/>
          <p:cNvSpPr/>
          <p:nvPr/>
        </p:nvSpPr>
        <p:spPr>
          <a:xfrm rot="2320417">
            <a:off x="2952471" y="3182581"/>
            <a:ext cx="577299" cy="1040264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 rot="19395943">
            <a:off x="5496537" y="3251934"/>
            <a:ext cx="577299" cy="1040264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767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1680"/>
            <a:ext cx="8229600" cy="1848805"/>
          </a:xfrm>
        </p:spPr>
        <p:txBody>
          <a:bodyPr/>
          <a:lstStyle/>
          <a:p>
            <a:r>
              <a:rPr lang="en-US" sz="8800" dirty="0" smtClean="0"/>
              <a:t>NOW ?</a:t>
            </a:r>
            <a:endParaRPr lang="en-US" sz="8800" dirty="0"/>
          </a:p>
        </p:txBody>
      </p:sp>
      <p:sp>
        <p:nvSpPr>
          <p:cNvPr id="5" name="TextBox 4"/>
          <p:cNvSpPr txBox="1"/>
          <p:nvPr/>
        </p:nvSpPr>
        <p:spPr>
          <a:xfrm>
            <a:off x="3100919" y="1736031"/>
            <a:ext cx="2851111" cy="14465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8800" dirty="0" smtClean="0"/>
              <a:t>Christ</a:t>
            </a:r>
            <a:endParaRPr lang="en-US" sz="8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0595" y="3749526"/>
            <a:ext cx="1031196" cy="264583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4846" y="3749526"/>
            <a:ext cx="1031196" cy="2645832"/>
          </a:xfrm>
          <a:prstGeom prst="rect">
            <a:avLst/>
          </a:prstGeom>
        </p:spPr>
      </p:pic>
      <p:sp>
        <p:nvSpPr>
          <p:cNvPr id="12" name="Up Arrow 11"/>
          <p:cNvSpPr/>
          <p:nvPr/>
        </p:nvSpPr>
        <p:spPr>
          <a:xfrm rot="2320417">
            <a:off x="2952471" y="3182581"/>
            <a:ext cx="577299" cy="1040264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 rot="19395943">
            <a:off x="5496537" y="3251934"/>
            <a:ext cx="577299" cy="1040264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-Right Arrow 13"/>
          <p:cNvSpPr/>
          <p:nvPr/>
        </p:nvSpPr>
        <p:spPr>
          <a:xfrm>
            <a:off x="3480287" y="5196079"/>
            <a:ext cx="2471743" cy="65982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245354" y="4309337"/>
            <a:ext cx="1004715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>
                <a:solidFill>
                  <a:srgbClr val="FFFF00"/>
                </a:solidFill>
              </a:rPr>
              <a:t>?</a:t>
            </a:r>
            <a:endParaRPr lang="en-US" sz="13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959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3361</TotalTime>
  <Words>559</Words>
  <Application>Microsoft Macintosh PowerPoint</Application>
  <PresentationFormat>On-screen Show (4:3)</PresentationFormat>
  <Paragraphs>142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 Black </vt:lpstr>
      <vt:lpstr>PowerPoint Presentation</vt:lpstr>
      <vt:lpstr>Philemon</vt:lpstr>
      <vt:lpstr>Onesimus (run away slave)</vt:lpstr>
      <vt:lpstr>Onesimus (run away slave)</vt:lpstr>
      <vt:lpstr>Onesimus (run away slave)</vt:lpstr>
      <vt:lpstr>Philemon (Master) </vt:lpstr>
      <vt:lpstr>Philemon (Master) </vt:lpstr>
      <vt:lpstr>NOW ?</vt:lpstr>
      <vt:lpstr>NOW ?</vt:lpstr>
      <vt:lpstr>Receive !</vt:lpstr>
      <vt:lpstr>Slave</vt:lpstr>
      <vt:lpstr>Master</vt:lpstr>
      <vt:lpstr>Brothers !</vt:lpstr>
      <vt:lpstr>NOW ?</vt:lpstr>
      <vt:lpstr>Thoughts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</dc:creator>
  <cp:lastModifiedBy>Kurt Lindsay</cp:lastModifiedBy>
  <cp:revision>39</cp:revision>
  <dcterms:created xsi:type="dcterms:W3CDTF">2014-01-26T20:19:07Z</dcterms:created>
  <dcterms:modified xsi:type="dcterms:W3CDTF">2015-07-05T16:34:23Z</dcterms:modified>
</cp:coreProperties>
</file>