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8" r:id="rId2"/>
    <p:sldId id="299" r:id="rId3"/>
    <p:sldId id="300" r:id="rId4"/>
    <p:sldId id="301" r:id="rId5"/>
    <p:sldId id="302" r:id="rId6"/>
    <p:sldId id="303" r:id="rId7"/>
    <p:sldId id="306" r:id="rId8"/>
    <p:sldId id="307" r:id="rId9"/>
    <p:sldId id="304" r:id="rId10"/>
    <p:sldId id="305" r:id="rId11"/>
    <p:sldId id="29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84" autoAdjust="0"/>
    <p:restoredTop sz="39917" autoAdjust="0"/>
  </p:normalViewPr>
  <p:slideViewPr>
    <p:cSldViewPr snapToGrid="0" snapToObjects="1">
      <p:cViewPr varScale="1">
        <p:scale>
          <a:sx n="29" d="100"/>
          <a:sy n="29" d="100"/>
        </p:scale>
        <p:origin x="25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CONCLUSION: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  First things first = must choose what you will do with your life and in your life.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   First thing of serving God is obeying the gospel and becoming a child of GOD –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  Life is a series of choices. Every day there are choices of what to choose!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   Every choice then begins to affect the rest of your life 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Boots on before socks? Jeans?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   Even so in our religious life - there are things that must be FIRST -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things need to be done FIRST.. . Before …  </a:t>
            </a:r>
          </a:p>
          <a:p>
            <a:endParaRPr lang="en-US" dirty="0" smtClean="0"/>
          </a:p>
          <a:p>
            <a:pPr marL="171450" indent="-171450">
              <a:buFont typeface="Wingdings" charset="0"/>
              <a:buChar char="à"/>
            </a:pPr>
            <a:r>
              <a:rPr lang="en-US" dirty="0" smtClean="0">
                <a:sym typeface="Wingdings"/>
              </a:rPr>
              <a:t>2 Cor. 8:12  First a willing mind</a:t>
            </a:r>
          </a:p>
          <a:p>
            <a:pPr marL="171450" indent="-171450">
              <a:buFont typeface="Wingdings" charset="0"/>
              <a:buChar char="à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 IF THERE BE FIRST A WILLING MIND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 2 Cor. 8:12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  Continuing the thought - what makes the giving acceptable is not the amount - but the mind!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   The parable of the widow’s might 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 Principle goes beyond $ - to service.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Exodus 35:5</a:t>
            </a:r>
          </a:p>
          <a:p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 5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ye from among you an offering unto the LORD: </a:t>
            </a:r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whosoever is of a willing heart,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him bring it, an offering of the LORD; gold, and silver, and brass, (KJV)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Chronicles 28:9</a:t>
            </a:r>
          </a:p>
          <a:p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 9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thou, Solomon my son, know thou the God of thy father, and serve him with a perfect heart and with a willing mind: for the LORD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searcheth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hearts,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understandeth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the imaginations of the thoughts: </a:t>
            </a:r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thou seek him,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 will be found of thee; but if thou forsake him, he will cast thee off for ever. (KJV)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 We basically do what we WANT - don’t need to have more hours - need to simply change our WANTS.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  CLEANSE FIRST THE INSIDE!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 Matt. 23:26 - its context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 Matt. 15:10-11, 15-20 - What keeps one from getting drunk? Adultery? Stealing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b="1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 - integrity - what is on the inside.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 1 Peter 3:   Peter’s advise to the women - inner man of the heart!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  FIRST CAST OUT THE BEAM OUT OF THINE OWN EYE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7:5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 All want to help others - yet to do so without care of self is hypocrisy.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 1 Timothy 4:16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heed unto thyself, and unto the doctrine; continue in them: for in doing this thou shalt both save thyself, and them that hear thee. (KJV)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   FIRST BE RECONCILED TO THY BROTHER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 Matt. 5:23-24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 Worship is needed - but can worship God if hate brother 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 How many this morning have made a mockery of the Lord’s service?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  fighting in churches - yet ‘worship’ 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   1 Cor. 6:  - law suits,  etc. - yet ‘worshipped’ 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   1 Cor. 11:  - division over have and have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this is NOT the LS!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   SEEK YE FIRST THE KINGDOM OF GOD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 Matt. 6:33 - which bring s us back to where we started!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 God’s kingdom = God’s rule over our lives.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 Religion the number one priority in our lives - yet is often the wheel that squeaks the least!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   FIRST GIVE SELF TO THE LORD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    2 Cor. 8:5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   These had gone beyond their ability. They exceeded that which Paul had hoped for them.  Though poor - they gave OUT of their poverty.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    Such came about BECAUSE they had FIRST given themselves to the Lord.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     Problem of Christian and his money is really here -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First things First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“First…”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First…</a:t>
            </a:r>
            <a:endParaRPr lang="en-US" dirty="0"/>
          </a:p>
        </p:txBody>
      </p:sp>
      <p:pic>
        <p:nvPicPr>
          <p:cNvPr id="9" name="Picture 8" descr="143414627736568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90" y="2047043"/>
            <a:ext cx="2909962" cy="29099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4960" y="2047043"/>
            <a:ext cx="30226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First – A willing mind.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2 Cor. 8:12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Cleanse First the inside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Matt. 23:26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First cast out the beam of your own eye…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Matt. 7:5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First be reconciled to your brother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Matt. 5:23-24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Seek First the kingdom of God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Matt. 6:33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First give self to the Lord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2 Cor. 8:5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4622</TotalTime>
  <Words>132</Words>
  <Application>Microsoft Office PowerPoint</Application>
  <PresentationFormat>On-screen Show (4:3)</PresentationFormat>
  <Paragraphs>92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 Black </vt:lpstr>
      <vt:lpstr>PowerPoint Presentation</vt:lpstr>
      <vt:lpstr>“First…”</vt:lpstr>
      <vt:lpstr>First…</vt:lpstr>
      <vt:lpstr>First – A willing mind.</vt:lpstr>
      <vt:lpstr>Cleanse First the inside</vt:lpstr>
      <vt:lpstr>First cast out the beam of your own eye…</vt:lpstr>
      <vt:lpstr>First be reconciled to your brother</vt:lpstr>
      <vt:lpstr>Seek First the kingdom of God</vt:lpstr>
      <vt:lpstr>First give self to the Lord</vt:lpstr>
      <vt:lpstr>First things First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33</cp:revision>
  <dcterms:created xsi:type="dcterms:W3CDTF">2014-01-26T20:19:07Z</dcterms:created>
  <dcterms:modified xsi:type="dcterms:W3CDTF">2015-07-30T00:30:02Z</dcterms:modified>
</cp:coreProperties>
</file>