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98" r:id="rId2"/>
    <p:sldId id="301" r:id="rId3"/>
    <p:sldId id="302" r:id="rId4"/>
    <p:sldId id="303" r:id="rId5"/>
    <p:sldId id="304" r:id="rId6"/>
    <p:sldId id="305" r:id="rId7"/>
    <p:sldId id="306" r:id="rId8"/>
    <p:sldId id="307" r:id="rId9"/>
    <p:sldId id="308" r:id="rId10"/>
    <p:sldId id="309" r:id="rId11"/>
    <p:sldId id="310" r:id="rId12"/>
    <p:sldId id="29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69428" autoAdjust="0"/>
  </p:normalViewPr>
  <p:slideViewPr>
    <p:cSldViewPr snapToGrid="0" snapToObjects="1">
      <p:cViewPr varScale="1">
        <p:scale>
          <a:sx n="52" d="100"/>
          <a:sy n="52" d="100"/>
        </p:scale>
        <p:origin x="468" y="60"/>
      </p:cViewPr>
      <p:guideLst>
        <p:guide orient="horz" pos="2160"/>
        <p:guide pos="2880"/>
      </p:guideLst>
    </p:cSldViewPr>
  </p:slideViewPr>
  <p:notesTextViewPr>
    <p:cViewPr>
      <p:scale>
        <a:sx n="100" d="100"/>
        <a:sy n="100" d="100"/>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8/5/2015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They had PROBLEMS - but the correction was revealed!</a:t>
            </a:r>
            <a:r>
              <a:rPr lang="en-US" sz="1200" b="0" kern="1200" dirty="0" smtClean="0">
                <a:solidFill>
                  <a:schemeClr val="tx1"/>
                </a:solidFill>
                <a:latin typeface="+mn-lt"/>
                <a:ea typeface="+mn-ea"/>
                <a:cs typeface="+mn-cs"/>
              </a:rPr>
              <a:t> </a:t>
            </a:r>
          </a:p>
          <a:p>
            <a:r>
              <a:rPr lang="en-US" sz="1200" b="0" kern="1200" dirty="0" smtClean="0">
                <a:solidFill>
                  <a:schemeClr val="tx1"/>
                </a:solidFill>
                <a:latin typeface="+mn-lt"/>
                <a:ea typeface="+mn-ea"/>
                <a:cs typeface="+mn-cs"/>
              </a:rPr>
              <a:t>	They were expected to make the changes!  not just continue and excuse themselves... </a:t>
            </a:r>
          </a:p>
          <a:p>
            <a:r>
              <a:rPr lang="en-US" sz="1200" b="0" kern="1200" dirty="0" smtClean="0">
                <a:solidFill>
                  <a:schemeClr val="tx1"/>
                </a:solidFill>
                <a:latin typeface="+mn-lt"/>
                <a:ea typeface="+mn-ea"/>
                <a:cs typeface="+mn-cs"/>
              </a:rPr>
              <a:t>	1Cor 5 - exercise discipline when needed...</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Often used ‘retort’ – restore ‘which church’ – we to become like Corinth?</a:t>
            </a:r>
          </a:p>
          <a:p>
            <a:r>
              <a:rPr lang="en-US" sz="1200" b="0" kern="1200" dirty="0" smtClean="0">
                <a:solidFill>
                  <a:schemeClr val="tx1"/>
                </a:solidFill>
                <a:latin typeface="+mn-lt"/>
                <a:ea typeface="+mn-ea"/>
                <a:cs typeface="+mn-cs"/>
              </a:rPr>
              <a:t>We to become</a:t>
            </a:r>
            <a:r>
              <a:rPr lang="en-US" sz="1200" b="0" kern="1200" baseline="0" dirty="0" smtClean="0">
                <a:solidFill>
                  <a:schemeClr val="tx1"/>
                </a:solidFill>
                <a:latin typeface="+mn-lt"/>
                <a:ea typeface="+mn-ea"/>
                <a:cs typeface="+mn-cs"/>
              </a:rPr>
              <a:t> what THEY WERE TAUGHT TO BE…. </a:t>
            </a:r>
          </a:p>
          <a:p>
            <a:endParaRPr lang="en-US" dirty="0" smtClean="0"/>
          </a:p>
          <a:p>
            <a:r>
              <a:rPr lang="en-US" dirty="0" smtClean="0">
                <a:sym typeface="Wingdings"/>
              </a:rPr>
              <a:t> Paul taught the same thing in every church</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17	For this reason I have sent to you Timothy, who is my beloved and faithful child in the Lord, and he will remind you of my ways which are in Christ, just as I teach everywhere in every church. </a:t>
            </a:r>
          </a:p>
          <a:p>
            <a:endParaRPr lang="en-US" sz="1200" dirty="0" smtClean="0"/>
          </a:p>
          <a:p>
            <a:r>
              <a:rPr lang="en-US" sz="1200" dirty="0" smtClean="0"/>
              <a:t>Thus,</a:t>
            </a:r>
            <a:r>
              <a:rPr lang="en-US" sz="1200" baseline="0" dirty="0" smtClean="0"/>
              <a:t> we can see how a church is begun in a new place – </a:t>
            </a:r>
          </a:p>
          <a:p>
            <a:r>
              <a:rPr lang="en-US" sz="1200" baseline="0" dirty="0" smtClean="0"/>
              <a:t>We see how people need to correct problems – </a:t>
            </a:r>
          </a:p>
          <a:p>
            <a:endParaRPr lang="en-US" sz="1200" baseline="0" dirty="0" smtClean="0"/>
          </a:p>
          <a:p>
            <a:r>
              <a:rPr lang="en-US" sz="1200" baseline="0" dirty="0" smtClean="0"/>
              <a:t>We see that people in the 1</a:t>
            </a:r>
            <a:r>
              <a:rPr lang="en-US" sz="1200" baseline="30000" dirty="0" smtClean="0"/>
              <a:t>st</a:t>
            </a:r>
            <a:r>
              <a:rPr lang="en-US" sz="1200" baseline="0" dirty="0" smtClean="0"/>
              <a:t> century were united in fellowship in a local church – </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Tucson 8/2/2015</a:t>
            </a:r>
            <a:endParaRPr lang="en-US"/>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250258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Going into</a:t>
            </a:r>
            <a:r>
              <a:rPr lang="en-US" baseline="0" dirty="0" smtClean="0"/>
              <a:t> a new place, starting church… </a:t>
            </a:r>
          </a:p>
          <a:p>
            <a:r>
              <a:rPr lang="en-US" baseline="0" dirty="0" smtClean="0"/>
              <a:t>Whether ‘restoring’ people from false concepts about such</a:t>
            </a:r>
          </a:p>
          <a:p>
            <a:r>
              <a:rPr lang="en-US" baseline="0" dirty="0" smtClean="0"/>
              <a:t>OR establishing them from scratch –</a:t>
            </a:r>
          </a:p>
          <a:p>
            <a:r>
              <a:rPr lang="en-US" baseline="0" dirty="0" smtClean="0"/>
              <a:t>What do you do? What does it look like?</a:t>
            </a:r>
          </a:p>
          <a:p>
            <a:endParaRPr lang="en-US" baseline="0" dirty="0" smtClean="0"/>
          </a:p>
          <a:p>
            <a:r>
              <a:rPr lang="en-US" baseline="0" dirty="0" smtClean="0">
                <a:sym typeface="Wingdings"/>
              </a:rPr>
              <a:t> Acts 18:1-6 THE STARTING PLACE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1	After these things he left Athens and went to Corinth.</a:t>
            </a:r>
            <a:endParaRPr lang="en-US" sz="1200" dirty="0" smtClean="0"/>
          </a:p>
          <a:p>
            <a:r>
              <a:rPr lang="en-US" sz="1200" dirty="0" smtClean="0"/>
              <a:t>4	And he was reasoning in the synagogue every Sabbath and trying to persuade Jews and Greeks.</a:t>
            </a:r>
          </a:p>
          <a:p>
            <a:r>
              <a:rPr lang="en-US" sz="1200" dirty="0" smtClean="0"/>
              <a:t>5 But when Silas and Timothy came down from Macedonia, Paul </a:t>
            </a:r>
            <a:r>
              <a:rPr lang="en-US" sz="1200" i="1" dirty="0" smtClean="0"/>
              <a:t>began devoting himself completely to the word, solemnly testifying to the Jews that Jesus was the Christ.</a:t>
            </a:r>
            <a:endParaRPr lang="en-US" sz="1200" dirty="0" smtClean="0"/>
          </a:p>
          <a:p>
            <a:endParaRPr lang="en-US" sz="1200" dirty="0" smtClean="0"/>
          </a:p>
          <a:p>
            <a:r>
              <a:rPr lang="en-US" sz="1200" dirty="0" smtClean="0"/>
              <a:t>8 </a:t>
            </a:r>
            <a:r>
              <a:rPr lang="en-US" sz="1200" dirty="0" err="1" smtClean="0"/>
              <a:t>Crispus</a:t>
            </a:r>
            <a:r>
              <a:rPr lang="en-US" sz="1200" dirty="0" smtClean="0"/>
              <a:t>, the leader of the synagogue, believed in the Lord with all his household, and many of the Corinthians when they heard were believing and being baptized. </a:t>
            </a:r>
          </a:p>
          <a:p>
            <a:endParaRPr lang="en-US" sz="1200" dirty="0" smtClean="0"/>
          </a:p>
          <a:p>
            <a:r>
              <a:rPr lang="en-US" sz="1200" dirty="0" smtClean="0">
                <a:sym typeface="Wingdings"/>
              </a:rPr>
              <a:t> Church of God which is at Corinth  1C. 1:2</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dirty="0" smtClean="0"/>
              <a:t>	1	Paul, called </a:t>
            </a:r>
            <a:r>
              <a:rPr lang="en-US" sz="1200" b="0" i="1" dirty="0" smtClean="0"/>
              <a:t>as an apostle of Jesus Christ by the will of God, and </a:t>
            </a:r>
            <a:r>
              <a:rPr lang="en-US" sz="1200" b="0" i="1" dirty="0" err="1" smtClean="0"/>
              <a:t>Sosthenes</a:t>
            </a:r>
            <a:r>
              <a:rPr lang="en-US" sz="1200" b="0" i="1" dirty="0" smtClean="0"/>
              <a:t> our brother,</a:t>
            </a:r>
          </a:p>
          <a:p>
            <a:pPr rtl="0"/>
            <a:r>
              <a:rPr lang="en-US" sz="1200" b="0" dirty="0" smtClean="0"/>
              <a:t>	2	To the church of God which is at Corinth, to those who have been sanctified in Christ Jesus, saints by calling, with all who in every place call on the name of our Lord Jesus Christ, their </a:t>
            </a:r>
            <a:r>
              <a:rPr lang="en-US" sz="1200" b="0" i="1" dirty="0" smtClean="0"/>
              <a:t>Lord and ours:</a:t>
            </a:r>
          </a:p>
          <a:p>
            <a:endParaRPr lang="en-US" b="0" dirty="0" smtClean="0"/>
          </a:p>
          <a:p>
            <a:r>
              <a:rPr lang="en-US" b="0" dirty="0" smtClean="0">
                <a:sym typeface="Wingdings"/>
              </a:rPr>
              <a:t> Saints </a:t>
            </a:r>
            <a:endParaRPr lang="en-US" b="0" dirty="0" smtClean="0"/>
          </a:p>
          <a:p>
            <a:endParaRPr lang="en-US" b="0"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Saints – holy ones – set apart – </a:t>
            </a:r>
          </a:p>
          <a:p>
            <a:r>
              <a:rPr lang="en-US" dirty="0" smtClean="0"/>
              <a:t>In relationship – by ‘calling’ – </a:t>
            </a:r>
          </a:p>
          <a:p>
            <a:endParaRPr lang="en-US" dirty="0" smtClean="0"/>
          </a:p>
          <a:p>
            <a:r>
              <a:rPr lang="en-US" dirty="0" smtClean="0"/>
              <a:t>In Character – 2Cor. 7:1f … </a:t>
            </a:r>
          </a:p>
          <a:p>
            <a:endParaRPr lang="en-US" dirty="0" smtClean="0"/>
          </a:p>
          <a:p>
            <a:r>
              <a:rPr lang="en-US" dirty="0" smtClean="0">
                <a:sym typeface="Wingdings"/>
              </a:rPr>
              <a:t> Came together for the Lord’s Supper – </a:t>
            </a:r>
            <a:r>
              <a:rPr lang="en-US" dirty="0" err="1" smtClean="0">
                <a:sym typeface="Wingdings"/>
              </a:rPr>
              <a:t>ch.</a:t>
            </a:r>
            <a:r>
              <a:rPr lang="en-US" dirty="0" smtClean="0">
                <a:sym typeface="Wingdings"/>
              </a:rPr>
              <a:t> 11:17ff</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They came together for the Lord's supper - </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	11:17, 18, 20, 33, 34</a:t>
            </a:r>
          </a:p>
          <a:p>
            <a:r>
              <a:rPr lang="en-US" sz="1200" b="0" kern="1200" dirty="0" smtClean="0">
                <a:solidFill>
                  <a:schemeClr val="tx1"/>
                </a:solidFill>
                <a:latin typeface="+mn-lt"/>
                <a:ea typeface="+mn-ea"/>
                <a:cs typeface="+mn-cs"/>
              </a:rPr>
              <a:t>	'as often as' - vs. 26 - 	</a:t>
            </a:r>
          </a:p>
          <a:p>
            <a:r>
              <a:rPr lang="en-US" sz="1200" b="0" kern="1200" dirty="0" smtClean="0">
                <a:solidFill>
                  <a:schemeClr val="tx1"/>
                </a:solidFill>
                <a:latin typeface="+mn-lt"/>
                <a:ea typeface="+mn-ea"/>
                <a:cs typeface="+mn-cs"/>
              </a:rPr>
              <a:t>	Bread / Fruit of the vine -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sym typeface="Wingdings"/>
              </a:rPr>
              <a:t> Free-will offering for needs  1C. 16</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They had a collection for ... 1Cor. 16</a:t>
            </a:r>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rPr>
              <a:t>	This specific - 'for the saints' - i.e., a </a:t>
            </a:r>
          </a:p>
          <a:p>
            <a:r>
              <a:rPr lang="en-US" sz="1200" b="0" kern="1200" dirty="0" smtClean="0">
                <a:solidFill>
                  <a:schemeClr val="tx1"/>
                </a:solidFill>
                <a:latin typeface="+mn-lt"/>
                <a:ea typeface="+mn-ea"/>
                <a:cs typeface="+mn-cs"/>
              </a:rPr>
              <a:t>	Principle - how church has funds for its needs...  </a:t>
            </a:r>
          </a:p>
          <a:p>
            <a:r>
              <a:rPr lang="en-US" sz="1200" b="0" kern="1200" dirty="0" smtClean="0">
                <a:solidFill>
                  <a:schemeClr val="tx1"/>
                </a:solidFill>
                <a:latin typeface="+mn-lt"/>
                <a:ea typeface="+mn-ea"/>
                <a:cs typeface="+mn-cs"/>
              </a:rPr>
              <a:t>		NOT the only 'need' - as church also supported preachers - 2Cor.     'wages' -- </a:t>
            </a:r>
          </a:p>
          <a:p>
            <a:r>
              <a:rPr lang="en-US" sz="1200" b="0" kern="1200" dirty="0" smtClean="0">
                <a:solidFill>
                  <a:schemeClr val="tx1"/>
                </a:solidFill>
                <a:latin typeface="+mn-lt"/>
                <a:ea typeface="+mn-ea"/>
                <a:cs typeface="+mn-cs"/>
              </a:rPr>
              <a:t>		BUT the only revealed manner of raising funds! </a:t>
            </a:r>
          </a:p>
          <a:p>
            <a:endParaRPr lang="en-US" sz="1200" b="0" kern="1200" dirty="0" smtClean="0">
              <a:solidFill>
                <a:schemeClr val="tx1"/>
              </a:solidFill>
              <a:latin typeface="+mn-lt"/>
              <a:ea typeface="+mn-ea"/>
              <a:cs typeface="+mn-cs"/>
            </a:endParaRPr>
          </a:p>
          <a:p>
            <a:r>
              <a:rPr lang="en-US" sz="1200" b="0" kern="1200" dirty="0" smtClean="0">
                <a:solidFill>
                  <a:schemeClr val="tx1"/>
                </a:solidFill>
                <a:latin typeface="+mn-lt"/>
                <a:ea typeface="+mn-ea"/>
                <a:cs typeface="+mn-cs"/>
                <a:sym typeface="Wingdings"/>
              </a:rPr>
              <a:t> Sang praises .  1 Cor. 14:15</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In their assemblies they sang... </a:t>
            </a:r>
            <a:r>
              <a:rPr lang="en-US" sz="1200" b="0" kern="1200" dirty="0" smtClean="0">
                <a:solidFill>
                  <a:schemeClr val="tx1"/>
                </a:solidFill>
                <a:latin typeface="+mn-lt"/>
                <a:ea typeface="+mn-ea"/>
                <a:cs typeface="+mn-cs"/>
              </a:rPr>
              <a:t>  </a:t>
            </a:r>
          </a:p>
          <a:p>
            <a:r>
              <a:rPr lang="en-US" sz="1200" b="0" kern="1200" dirty="0" smtClean="0">
                <a:solidFill>
                  <a:schemeClr val="tx1"/>
                </a:solidFill>
                <a:latin typeface="+mn-lt"/>
                <a:ea typeface="+mn-ea"/>
                <a:cs typeface="+mn-cs"/>
              </a:rPr>
              <a:t>	1Cor. 14:15 - I will sing praise... </a:t>
            </a:r>
          </a:p>
          <a:p>
            <a:endParaRPr lang="en-US" sz="1200" b="0" kern="1200" dirty="0" smtClean="0">
              <a:solidFill>
                <a:schemeClr val="tx1"/>
              </a:solidFill>
              <a:latin typeface="+mn-lt"/>
              <a:ea typeface="+mn-ea"/>
              <a:cs typeface="+mn-cs"/>
            </a:endParaRPr>
          </a:p>
          <a:p>
            <a:r>
              <a:rPr lang="en-US" dirty="0" smtClean="0"/>
              <a:t>They were to be UNITED 1Cor. 1:10</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baseline="0" dirty="0" smtClean="0">
                <a:solidFill>
                  <a:schemeClr val="tx1"/>
                </a:solidFill>
                <a:latin typeface="+mn-lt"/>
                <a:ea typeface="+mn-ea"/>
                <a:cs typeface="+mn-cs"/>
              </a:rPr>
              <a:t>They were to be united in mind / </a:t>
            </a:r>
          </a:p>
          <a:p>
            <a:r>
              <a:rPr lang="en-US" sz="1200" b="0" kern="1200" baseline="0" dirty="0" smtClean="0">
                <a:solidFill>
                  <a:schemeClr val="tx1"/>
                </a:solidFill>
                <a:latin typeface="+mn-lt"/>
                <a:ea typeface="+mn-ea"/>
                <a:cs typeface="+mn-cs"/>
              </a:rPr>
              <a:t>	1Cor. 1:10 – </a:t>
            </a:r>
            <a:r>
              <a:rPr lang="en-US" sz="1200" b="0" baseline="0" dirty="0" smtClean="0"/>
              <a:t>	Now I exhort you, brethren, by the name of our Lord Jesus Christ, that you all agree and that there be no divisions among you, but that you be made complete in the same mind and in the same judgment. </a:t>
            </a:r>
          </a:p>
          <a:p>
            <a:endParaRPr lang="en-US" sz="1200" b="0" baseline="0" dirty="0" smtClean="0"/>
          </a:p>
          <a:p>
            <a:r>
              <a:rPr lang="en-US" b="0" baseline="0" dirty="0" smtClean="0">
                <a:sym typeface="Wingdings"/>
              </a:rPr>
              <a:t> Problems to be corrected !</a:t>
            </a:r>
            <a:endParaRPr lang="en-US" b="0" baseline="0"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8/5/2015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8/5/2015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Problems –</a:t>
            </a:r>
            <a:br>
              <a:rPr lang="en-US" sz="8000" dirty="0" smtClean="0"/>
            </a:br>
            <a:r>
              <a:rPr lang="en-US" sz="8000" dirty="0" smtClean="0"/>
              <a:t>to be corrected!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937027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Paul taught the</a:t>
            </a:r>
            <a:br>
              <a:rPr lang="en-US" sz="8000" dirty="0" smtClean="0"/>
            </a:br>
            <a:r>
              <a:rPr lang="en-US" sz="8000" dirty="0" smtClean="0"/>
              <a:t>same thing in</a:t>
            </a:r>
            <a:br>
              <a:rPr lang="en-US" sz="8000" dirty="0" smtClean="0"/>
            </a:br>
            <a:r>
              <a:rPr lang="en-US" sz="8000" dirty="0" smtClean="0"/>
              <a:t>every church.</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4:17</a:t>
            </a:r>
            <a:endParaRPr lang="en-US" dirty="0"/>
          </a:p>
        </p:txBody>
      </p:sp>
    </p:spTree>
    <p:extLst>
      <p:ext uri="{BB962C8B-B14F-4D97-AF65-F5344CB8AC3E}">
        <p14:creationId xmlns:p14="http://schemas.microsoft.com/office/powerpoint/2010/main" val="937027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Church</a:t>
            </a:r>
            <a:br>
              <a:rPr lang="en-US" sz="8000" dirty="0" smtClean="0"/>
            </a:br>
            <a:r>
              <a:rPr lang="en-US" sz="8000" dirty="0" smtClean="0"/>
              <a:t>according to</a:t>
            </a:r>
            <a:br>
              <a:rPr lang="en-US" sz="8000" dirty="0" smtClean="0"/>
            </a:br>
            <a:r>
              <a:rPr lang="en-US" sz="8000" dirty="0" smtClean="0"/>
              <a:t>1 Corinthians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49791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Hearing…</a:t>
            </a:r>
            <a:br>
              <a:rPr lang="en-US" sz="8000" dirty="0" smtClean="0"/>
            </a:br>
            <a:r>
              <a:rPr lang="en-US" sz="8000" dirty="0" smtClean="0"/>
              <a:t>Believed…</a:t>
            </a:r>
            <a:br>
              <a:rPr lang="en-US" sz="8000" dirty="0" smtClean="0"/>
            </a:br>
            <a:r>
              <a:rPr lang="en-US" sz="8000" dirty="0" smtClean="0"/>
              <a:t>baptized…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Acts 18:1-8</a:t>
            </a:r>
            <a:endParaRPr lang="en-US" dirty="0"/>
          </a:p>
        </p:txBody>
      </p:sp>
    </p:spTree>
    <p:extLst>
      <p:ext uri="{BB962C8B-B14F-4D97-AF65-F5344CB8AC3E}">
        <p14:creationId xmlns:p14="http://schemas.microsoft.com/office/powerpoint/2010/main" val="2349791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Church of God</a:t>
            </a:r>
            <a:br>
              <a:rPr lang="en-US" sz="8000" dirty="0" smtClean="0"/>
            </a:br>
            <a:r>
              <a:rPr lang="en-US" sz="8000" dirty="0" smtClean="0"/>
              <a:t>which is at</a:t>
            </a:r>
            <a:br>
              <a:rPr lang="en-US" sz="8000" dirty="0" smtClean="0"/>
            </a:br>
            <a:r>
              <a:rPr lang="en-US" sz="8000" dirty="0" smtClean="0"/>
              <a:t>Corinth</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1:2</a:t>
            </a:r>
            <a:endParaRPr lang="en-US" dirty="0"/>
          </a:p>
        </p:txBody>
      </p:sp>
    </p:spTree>
    <p:extLst>
      <p:ext uri="{BB962C8B-B14F-4D97-AF65-F5344CB8AC3E}">
        <p14:creationId xmlns:p14="http://schemas.microsoft.com/office/powerpoint/2010/main" val="2349791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1912948"/>
          </a:xfrm>
        </p:spPr>
        <p:txBody>
          <a:bodyPr/>
          <a:lstStyle/>
          <a:p>
            <a:r>
              <a:rPr lang="en-US" sz="8000" dirty="0" smtClean="0"/>
              <a:t>Saints</a:t>
            </a:r>
            <a:endParaRPr lang="en-US" sz="8000" dirty="0"/>
          </a:p>
        </p:txBody>
      </p:sp>
      <p:sp>
        <p:nvSpPr>
          <p:cNvPr id="3" name="Subtitle 2"/>
          <p:cNvSpPr>
            <a:spLocks noGrp="1"/>
          </p:cNvSpPr>
          <p:nvPr>
            <p:ph type="subTitle" idx="1"/>
          </p:nvPr>
        </p:nvSpPr>
        <p:spPr>
          <a:xfrm>
            <a:off x="0" y="1912949"/>
            <a:ext cx="9144000" cy="4945051"/>
          </a:xfrm>
        </p:spPr>
        <p:txBody>
          <a:bodyPr>
            <a:normAutofit/>
          </a:bodyPr>
          <a:lstStyle/>
          <a:p>
            <a:r>
              <a:rPr lang="en-US" sz="8000" dirty="0" smtClean="0"/>
              <a:t>By Calling</a:t>
            </a:r>
          </a:p>
          <a:p>
            <a:r>
              <a:rPr lang="en-US" sz="8000" dirty="0" smtClean="0"/>
              <a:t>In character</a:t>
            </a:r>
            <a:endParaRPr lang="en-US" sz="8000" dirty="0"/>
          </a:p>
        </p:txBody>
      </p:sp>
    </p:spTree>
    <p:extLst>
      <p:ext uri="{BB962C8B-B14F-4D97-AF65-F5344CB8AC3E}">
        <p14:creationId xmlns:p14="http://schemas.microsoft.com/office/powerpoint/2010/main" val="4242374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Came together</a:t>
            </a:r>
            <a:br>
              <a:rPr lang="en-US" sz="8000" dirty="0" smtClean="0"/>
            </a:br>
            <a:r>
              <a:rPr lang="en-US" sz="8000" dirty="0" smtClean="0"/>
              <a:t>for the</a:t>
            </a:r>
            <a:br>
              <a:rPr lang="en-US" sz="8000" dirty="0" smtClean="0"/>
            </a:br>
            <a:r>
              <a:rPr lang="en-US" sz="8000" dirty="0" smtClean="0"/>
              <a:t>Lord’s Supper</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11 (17,18,20,33,34)</a:t>
            </a:r>
            <a:endParaRPr lang="en-US" dirty="0"/>
          </a:p>
        </p:txBody>
      </p:sp>
    </p:spTree>
    <p:extLst>
      <p:ext uri="{BB962C8B-B14F-4D97-AF65-F5344CB8AC3E}">
        <p14:creationId xmlns:p14="http://schemas.microsoft.com/office/powerpoint/2010/main" val="4242374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Free-will offering</a:t>
            </a:r>
            <a:br>
              <a:rPr lang="en-US" sz="8000" dirty="0" smtClean="0"/>
            </a:br>
            <a:r>
              <a:rPr lang="en-US" sz="8000" dirty="0" smtClean="0"/>
              <a:t>for needs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16:1-2</a:t>
            </a:r>
            <a:endParaRPr lang="en-US" dirty="0"/>
          </a:p>
        </p:txBody>
      </p:sp>
    </p:spTree>
    <p:extLst>
      <p:ext uri="{BB962C8B-B14F-4D97-AF65-F5344CB8AC3E}">
        <p14:creationId xmlns:p14="http://schemas.microsoft.com/office/powerpoint/2010/main" val="42423746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 Sang</a:t>
            </a:r>
            <a:br>
              <a:rPr lang="en-US" sz="8000" dirty="0" smtClean="0"/>
            </a:br>
            <a:r>
              <a:rPr lang="en-US" sz="8000" dirty="0" smtClean="0"/>
              <a:t>praises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14:15</a:t>
            </a:r>
            <a:endParaRPr lang="en-US" dirty="0"/>
          </a:p>
        </p:txBody>
      </p:sp>
    </p:spTree>
    <p:extLst>
      <p:ext uri="{BB962C8B-B14F-4D97-AF65-F5344CB8AC3E}">
        <p14:creationId xmlns:p14="http://schemas.microsoft.com/office/powerpoint/2010/main" val="4242374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They were to </a:t>
            </a:r>
            <a:br>
              <a:rPr lang="en-US" sz="8000" dirty="0" smtClean="0"/>
            </a:br>
            <a:r>
              <a:rPr lang="en-US" sz="8000" dirty="0" smtClean="0"/>
              <a:t>be United</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1 Cor. 1:10</a:t>
            </a:r>
            <a:endParaRPr lang="en-US" dirty="0"/>
          </a:p>
        </p:txBody>
      </p:sp>
    </p:spTree>
    <p:extLst>
      <p:ext uri="{BB962C8B-B14F-4D97-AF65-F5344CB8AC3E}">
        <p14:creationId xmlns:p14="http://schemas.microsoft.com/office/powerpoint/2010/main" val="937027518"/>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4106</TotalTime>
  <Words>208</Words>
  <Application>Microsoft Office PowerPoint</Application>
  <PresentationFormat>On-screen Show (4:3)</PresentationFormat>
  <Paragraphs>112</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 Black </vt:lpstr>
      <vt:lpstr>PowerPoint Presentation</vt:lpstr>
      <vt:lpstr>Church according to 1 Corinthians</vt:lpstr>
      <vt:lpstr>Hearing… Believed… baptized…</vt:lpstr>
      <vt:lpstr>Church of God which is at Corinth</vt:lpstr>
      <vt:lpstr>Saints</vt:lpstr>
      <vt:lpstr>Came together for the Lord’s Supper</vt:lpstr>
      <vt:lpstr>Free-will offering for needs</vt:lpstr>
      <vt:lpstr>The Sang praises</vt:lpstr>
      <vt:lpstr>They were to  be United</vt:lpstr>
      <vt:lpstr>Problems – to be corrected!</vt:lpstr>
      <vt:lpstr>Paul taught the same thing in every church.</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Kurt Lindsay</cp:lastModifiedBy>
  <cp:revision>34</cp:revision>
  <dcterms:created xsi:type="dcterms:W3CDTF">2014-01-26T20:19:07Z</dcterms:created>
  <dcterms:modified xsi:type="dcterms:W3CDTF">2015-08-06T01:24:48Z</dcterms:modified>
</cp:coreProperties>
</file>