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8" r:id="rId2"/>
    <p:sldId id="301" r:id="rId3"/>
    <p:sldId id="302" r:id="rId4"/>
    <p:sldId id="303" r:id="rId5"/>
    <p:sldId id="304" r:id="rId6"/>
    <p:sldId id="305" r:id="rId7"/>
    <p:sldId id="307" r:id="rId8"/>
    <p:sldId id="308" r:id="rId9"/>
    <p:sldId id="312" r:id="rId10"/>
    <p:sldId id="313" r:id="rId11"/>
    <p:sldId id="309" r:id="rId12"/>
    <p:sldId id="310" r:id="rId13"/>
    <p:sldId id="314" r:id="rId14"/>
    <p:sldId id="315" r:id="rId15"/>
    <p:sldId id="318" r:id="rId16"/>
    <p:sldId id="311" r:id="rId17"/>
    <p:sldId id="316" r:id="rId18"/>
    <p:sldId id="297" r:id="rId19"/>
    <p:sldId id="31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5" autoAdjust="0"/>
    <p:restoredTop sz="69428" autoAdjust="0"/>
  </p:normalViewPr>
  <p:slideViewPr>
    <p:cSldViewPr snapToGrid="0" snapToObjects="1">
      <p:cViewPr varScale="1">
        <p:scale>
          <a:sx n="52" d="100"/>
          <a:sy n="52" d="100"/>
        </p:scale>
        <p:origin x="4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– the Wisdom of God Revealed by the Spirit .. 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THE need, man did not and COULD NOT know apart from revelation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Could only know by revelation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we are not able to know any mans thought let alone Gods.</a:t>
            </a:r>
          </a:p>
          <a:p>
            <a:r>
              <a:rPr lang="fi-FI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Isa. 55:8-9</a:t>
            </a:r>
          </a:p>
          <a:p>
            <a:r>
              <a:rPr lang="fi-FI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Jer</a:t>
            </a:r>
            <a:r>
              <a:rPr lang="fi-FI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10:23;</a:t>
            </a:r>
          </a:p>
          <a:p>
            <a:endParaRPr lang="fi-FI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i-FI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Paul's</a:t>
            </a:r>
            <a:r>
              <a:rPr lang="fi-FI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i-FI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illustration</a:t>
            </a:r>
            <a:r>
              <a:rPr lang="fi-FI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 </a:t>
            </a:r>
          </a:p>
          <a:p>
            <a:endParaRPr lang="fi-FI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i-FI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The THINGS of </a:t>
            </a:r>
            <a:r>
              <a:rPr lang="fi-FI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God</a:t>
            </a:r>
            <a:r>
              <a:rPr lang="fi-FI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… </a:t>
            </a:r>
            <a:r>
              <a:rPr lang="fi-FI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known</a:t>
            </a:r>
            <a:r>
              <a:rPr lang="fi-FI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 &amp; </a:t>
            </a:r>
            <a:r>
              <a:rPr lang="fi-FI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spoken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- Paul (apostles / prophets) -- 'the things of God'... 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</a:t>
            </a:r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things of God </a:t>
            </a:r>
          </a:p>
          <a:p>
            <a:endParaRPr lang="en-US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 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</a:t>
            </a:r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speak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things of God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speak in </a:t>
            </a:r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words</a:t>
            </a:r>
            <a:endParaRPr lang="en-US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Taught by the spirit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- Paul (apostles / prophets) -- 'the things of God'... 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</a:t>
            </a:r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things of God 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</a:t>
            </a:r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speak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things of God</a:t>
            </a:r>
          </a:p>
          <a:p>
            <a:endParaRPr lang="en-US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  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speak in </a:t>
            </a:r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words</a:t>
            </a:r>
            <a:endParaRPr lang="en-US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Taught by the spirit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- Paul (apostles / prophets) -- 'the things of God'... 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</a:t>
            </a:r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things of God 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</a:t>
            </a:r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speak</a:t>
            </a: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things of God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speak in </a:t>
            </a:r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words</a:t>
            </a:r>
            <a:endParaRPr lang="en-US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Taught by the spirit </a:t>
            </a:r>
          </a:p>
          <a:p>
            <a:endParaRPr lang="en-US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Speak in WORDS taught by the Spirit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And we impart this </a:t>
            </a:r>
            <a:r>
              <a:rPr lang="en-US" sz="1200" b="1" i="1" u="sng" dirty="0" smtClean="0"/>
              <a:t>in words </a:t>
            </a:r>
            <a:r>
              <a:rPr lang="en-US" sz="1200" dirty="0" smtClean="0"/>
              <a:t>not taught by human wisdom but taught by the Spirit,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2 responses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- 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Natural man not receive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Particularly apropos in today 'science only basis of truth' -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Rule GOD out... rule out REVELATION ... 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Spiritual 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- 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Natural man not receive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Particularly apropos in today 'science only basis of truth' -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Rule GOD out... rule out REVELATION ... 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Spiritual man able to appraise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receive the truth of the Spirit... 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Corinthians -  Acts 18:6   hear / believe / baptized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/>
              <a:buNone/>
            </a:pPr>
            <a:r>
              <a:rPr lang="en-US" sz="8000" dirty="0" smtClean="0">
                <a:solidFill>
                  <a:srgbClr val="FFFF00"/>
                </a:solidFill>
              </a:rPr>
              <a:t>Corinthians</a:t>
            </a:r>
          </a:p>
          <a:p>
            <a:pPr marL="457200" lvl="1" indent="0" algn="l">
              <a:buFont typeface="Arial"/>
              <a:buNone/>
            </a:pPr>
            <a:r>
              <a:rPr lang="en-US" sz="7200" dirty="0" smtClean="0"/>
              <a:t> Hearing</a:t>
            </a:r>
          </a:p>
          <a:p>
            <a:pPr marL="457200" lvl="1" indent="0" algn="l">
              <a:buFont typeface="Arial"/>
              <a:buNone/>
            </a:pPr>
            <a:r>
              <a:rPr lang="en-US" sz="7200" dirty="0" smtClean="0"/>
              <a:t> Believed</a:t>
            </a:r>
          </a:p>
          <a:p>
            <a:pPr marL="457200" lvl="1" indent="0" algn="l">
              <a:buFont typeface="Arial"/>
              <a:buNone/>
            </a:pPr>
            <a:r>
              <a:rPr lang="en-US" sz="7200" dirty="0" smtClean="0"/>
              <a:t> Were Baptized</a:t>
            </a:r>
          </a:p>
          <a:p>
            <a:pPr marL="0" indent="0" algn="l"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46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1Cor. 2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Wisdom of God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enchantment of the Greek world with 'rhetoric.'  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 over content...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 over message...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1Cor. 2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Wisdom of God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enchantment of the Greek world with 'rhetoric.'  </a:t>
            </a:r>
          </a:p>
          <a:p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 over content... 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messenger over message...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1Cor. 2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Wisdom of God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enchantment of the Greek world with 'rhetoric.' 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 over content...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 over message...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Paul - with a strange message -  a crucified Savior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Paul - with a strange message -  a crucified Savior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- was confirmed with POWER -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As with Jesus - Acts 2:22-23;  John 20:30-31;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Mark 16:20; Acts 5:32; Heb. 2:3-4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- was confirmed with POWER -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As with Jesus - Acts 2:22-23;  John 20:30-31;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Mark 16:20; Acts 5:32; Heb. 2:3-4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Wisdom, but 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 of GOD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 was the TRUE wisdom - the wisdom of God.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things about this wisdom is affirmed..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 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Predestined from beginning Rom. 16:25, 26; Eph. 3:5, 9; Col. 1:26; 2 Tim. 1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understood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Revealed by God thru the Spirit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 was the TRUE wisdom - the wisdom of God.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Predestined from beginning Rom. 16:25, 26; Eph. 3:5, 9; Col. 1:26; 2 Tim. 1</a:t>
            </a:r>
          </a:p>
          <a:p>
            <a:r>
              <a:rPr lang="en-US" sz="1200" dirty="0" smtClean="0"/>
              <a:t>	7	but we speak God’s wisdom in a mystery, the hidden </a:t>
            </a:r>
            <a:r>
              <a:rPr lang="en-US" sz="1200" i="1" dirty="0" smtClean="0"/>
              <a:t>wisdom which God predestined before the ages to our glory;</a:t>
            </a:r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 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understood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Revealed by God thru the Spirit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 was the TRUE wisdom - the wisdom of God.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Predestined from beginning Rom. 16:25, 26; Eph. 3:5, 9; Col. 1:26; 2 Tim. 1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understood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 dying savior? God become flesh? Resurrection?  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 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Revealed by God thru the Spirit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 of God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>
                    <a:lumMod val="50000"/>
                  </a:schemeClr>
                </a:solidFill>
              </a:rPr>
              <a:t>Determined from Beginning</a:t>
            </a:r>
          </a:p>
          <a:p>
            <a:r>
              <a:rPr lang="en-US" sz="6000" dirty="0" smtClean="0">
                <a:solidFill>
                  <a:schemeClr val="tx1">
                    <a:lumMod val="50000"/>
                  </a:schemeClr>
                </a:solidFill>
              </a:rPr>
              <a:t>Not understood</a:t>
            </a:r>
          </a:p>
          <a:p>
            <a:r>
              <a:rPr lang="en-US" sz="6000" dirty="0" smtClean="0"/>
              <a:t>Revealed by the Spirit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639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Not know</a:t>
            </a:r>
            <a:br>
              <a:rPr lang="en-US" sz="8000" dirty="0" smtClean="0"/>
            </a:br>
            <a:r>
              <a:rPr lang="en-US" sz="8000" dirty="0" smtClean="0"/>
              <a:t>another’s</a:t>
            </a:r>
            <a:br>
              <a:rPr lang="en-US" sz="8000" dirty="0" smtClean="0"/>
            </a:br>
            <a:r>
              <a:rPr lang="en-US" sz="8000" dirty="0" smtClean="0"/>
              <a:t>thoughts…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Apostles / Prophets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Know the things of God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569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Apostles / Prophets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F7F7F"/>
                </a:solidFill>
              </a:rPr>
              <a:t>Know the things of God</a:t>
            </a:r>
          </a:p>
          <a:p>
            <a:r>
              <a:rPr lang="en-US" sz="6600" dirty="0" smtClean="0"/>
              <a:t>Speak the things of God</a:t>
            </a:r>
          </a:p>
        </p:txBody>
      </p:sp>
    </p:spTree>
    <p:extLst>
      <p:ext uri="{BB962C8B-B14F-4D97-AF65-F5344CB8AC3E}">
        <p14:creationId xmlns:p14="http://schemas.microsoft.com/office/powerpoint/2010/main" val="394035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Apostles / Prophets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7F7F7F"/>
                </a:solidFill>
              </a:rPr>
              <a:t>Know the things of God</a:t>
            </a:r>
          </a:p>
          <a:p>
            <a:r>
              <a:rPr lang="en-US" sz="6600" dirty="0" smtClean="0">
                <a:solidFill>
                  <a:srgbClr val="7F7F7F"/>
                </a:solidFill>
              </a:rPr>
              <a:t>Speak the things of God</a:t>
            </a:r>
          </a:p>
          <a:p>
            <a:r>
              <a:rPr lang="en-US" sz="6600" dirty="0" smtClean="0"/>
              <a:t>Speak in WORDS</a:t>
            </a:r>
          </a:p>
        </p:txBody>
      </p:sp>
    </p:spTree>
    <p:extLst>
      <p:ext uri="{BB962C8B-B14F-4D97-AF65-F5344CB8AC3E}">
        <p14:creationId xmlns:p14="http://schemas.microsoft.com/office/powerpoint/2010/main" val="111114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15" y="1"/>
            <a:ext cx="8424538" cy="6558602"/>
          </a:xfrm>
        </p:spPr>
        <p:txBody>
          <a:bodyPr/>
          <a:lstStyle/>
          <a:p>
            <a:r>
              <a:rPr lang="en-US" sz="8000" dirty="0"/>
              <a:t>And we impart this </a:t>
            </a:r>
            <a:r>
              <a:rPr lang="en-US" sz="8000" i="1" u="sng" dirty="0">
                <a:solidFill>
                  <a:srgbClr val="FFFF00"/>
                </a:solidFill>
              </a:rPr>
              <a:t>in words </a:t>
            </a:r>
            <a:r>
              <a:rPr lang="en-US" sz="8000" dirty="0"/>
              <a:t>not taught by human wisdom but taught by the Spirit</a:t>
            </a:r>
            <a:r>
              <a:rPr lang="en-US" sz="8000" dirty="0" smtClean="0"/>
              <a:t>,  vs. 13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9620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Responses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 Natural man - reject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569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Responses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 Natural man – reject</a:t>
            </a:r>
          </a:p>
          <a:p>
            <a:r>
              <a:rPr lang="en-US" sz="7200" dirty="0"/>
              <a:t> </a:t>
            </a:r>
            <a:r>
              <a:rPr lang="en-US" sz="7200" dirty="0" smtClean="0"/>
              <a:t>Spiritual Man -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462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39" y="438428"/>
            <a:ext cx="8790609" cy="6283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rgbClr val="FFFF00"/>
                </a:solidFill>
              </a:rPr>
              <a:t>Corinthians</a:t>
            </a:r>
          </a:p>
          <a:p>
            <a:pPr lvl="1"/>
            <a:r>
              <a:rPr lang="en-US" sz="7200" dirty="0"/>
              <a:t> </a:t>
            </a:r>
            <a:r>
              <a:rPr lang="en-US" sz="7200" dirty="0" smtClean="0"/>
              <a:t>Hearing</a:t>
            </a:r>
            <a:endParaRPr lang="en-US" sz="7200" dirty="0"/>
          </a:p>
          <a:p>
            <a:pPr lvl="1"/>
            <a:r>
              <a:rPr lang="en-US" sz="7200" dirty="0"/>
              <a:t> </a:t>
            </a:r>
            <a:r>
              <a:rPr lang="en-US" sz="7200" dirty="0" smtClean="0"/>
              <a:t>Believed</a:t>
            </a:r>
          </a:p>
          <a:p>
            <a:pPr lvl="1"/>
            <a:r>
              <a:rPr lang="en-US" sz="7200" dirty="0"/>
              <a:t> </a:t>
            </a:r>
            <a:r>
              <a:rPr lang="en-US" sz="7200" dirty="0" smtClean="0"/>
              <a:t>Were Baptized</a:t>
            </a:r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0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Rhetoric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8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Form</a:t>
            </a:r>
            <a:br>
              <a:rPr lang="en-US" sz="8000" dirty="0" smtClean="0"/>
            </a:br>
            <a:r>
              <a:rPr lang="en-US" sz="8000" dirty="0" smtClean="0"/>
              <a:t>over</a:t>
            </a:r>
            <a:br>
              <a:rPr lang="en-US" sz="8000" dirty="0" smtClean="0"/>
            </a:br>
            <a:r>
              <a:rPr lang="en-US" sz="8000" dirty="0" smtClean="0"/>
              <a:t>Content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8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Messenger</a:t>
            </a:r>
            <a:br>
              <a:rPr lang="en-US" sz="8000" dirty="0" smtClean="0"/>
            </a:br>
            <a:r>
              <a:rPr lang="en-US" sz="8000" dirty="0" smtClean="0"/>
              <a:t>over</a:t>
            </a:r>
            <a:br>
              <a:rPr lang="en-US" sz="8000" dirty="0" smtClean="0"/>
            </a:br>
            <a:r>
              <a:rPr lang="en-US" sz="8000" dirty="0" smtClean="0"/>
              <a:t>Message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8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Christ crucified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8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Demonstration</a:t>
            </a:r>
            <a:br>
              <a:rPr lang="en-US" sz="8000" dirty="0" smtClean="0"/>
            </a:br>
            <a:r>
              <a:rPr lang="en-US" sz="8000" dirty="0" smtClean="0"/>
              <a:t>of the Spirit</a:t>
            </a:r>
            <a:br>
              <a:rPr lang="en-US" sz="8000" dirty="0" smtClean="0"/>
            </a:br>
            <a:r>
              <a:rPr lang="en-US" sz="8000" dirty="0" smtClean="0"/>
              <a:t>and of power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8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pPr>
              <a:spcAft>
                <a:spcPts val="3000"/>
              </a:spcAft>
            </a:pPr>
            <a:r>
              <a:rPr lang="en-US" sz="8000" i="1" dirty="0" smtClean="0">
                <a:solidFill>
                  <a:srgbClr val="FFFF00"/>
                </a:solidFill>
              </a:rPr>
              <a:t>Christ Crucified </a:t>
            </a:r>
            <a:r>
              <a:rPr lang="en-US" sz="8000" dirty="0" smtClean="0">
                <a:solidFill>
                  <a:srgbClr val="FFFF00"/>
                </a:solidFill>
              </a:rPr>
              <a:t>-</a:t>
            </a:r>
            <a:br>
              <a:rPr lang="en-US" sz="8000" dirty="0" smtClean="0">
                <a:solidFill>
                  <a:srgbClr val="FFFF00"/>
                </a:solidFill>
              </a:rPr>
            </a:br>
            <a:r>
              <a:rPr lang="en-US" sz="4400" dirty="0" smtClean="0">
                <a:solidFill>
                  <a:srgbClr val="FFFF00"/>
                </a:solidFill>
              </a:rPr>
              <a:t/>
            </a:r>
            <a:br>
              <a:rPr lang="en-US" sz="4400" dirty="0" smtClean="0">
                <a:solidFill>
                  <a:srgbClr val="FFFF00"/>
                </a:solidFill>
              </a:rPr>
            </a:br>
            <a:r>
              <a:rPr lang="en-US" sz="8000" dirty="0" smtClean="0"/>
              <a:t>the Wisdom</a:t>
            </a:r>
            <a:br>
              <a:rPr lang="en-US" sz="8000" dirty="0" smtClean="0"/>
            </a:br>
            <a:r>
              <a:rPr lang="en-US" sz="8000" dirty="0" smtClean="0"/>
              <a:t>of God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9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 of God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Determined from Beginning  (7)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5697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 of God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7F7F7F"/>
                </a:solidFill>
              </a:rPr>
              <a:t>Determined from Beginning</a:t>
            </a:r>
          </a:p>
          <a:p>
            <a:r>
              <a:rPr lang="en-US" sz="6000" dirty="0" smtClean="0"/>
              <a:t>Not understood (8)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381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3898</TotalTime>
  <Words>626</Words>
  <Application>Microsoft Office PowerPoint</Application>
  <PresentationFormat>On-screen Show (4:3)</PresentationFormat>
  <Paragraphs>187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 Black </vt:lpstr>
      <vt:lpstr>PowerPoint Presentation</vt:lpstr>
      <vt:lpstr>Rhetoric</vt:lpstr>
      <vt:lpstr>Form over Content</vt:lpstr>
      <vt:lpstr>Messenger over Message</vt:lpstr>
      <vt:lpstr>Christ crucified</vt:lpstr>
      <vt:lpstr>Demonstration of the Spirit and of power</vt:lpstr>
      <vt:lpstr>Christ Crucified -  the Wisdom of God</vt:lpstr>
      <vt:lpstr>Wisdom of God</vt:lpstr>
      <vt:lpstr>Wisdom of God</vt:lpstr>
      <vt:lpstr>Wisdom of God</vt:lpstr>
      <vt:lpstr>Not know another’s thoughts…</vt:lpstr>
      <vt:lpstr>Apostles / Prophets</vt:lpstr>
      <vt:lpstr>Apostles / Prophets</vt:lpstr>
      <vt:lpstr>Apostles / Prophets</vt:lpstr>
      <vt:lpstr>And we impart this in words not taught by human wisdom but taught by the Spirit,  vs. 13</vt:lpstr>
      <vt:lpstr>2 Responses</vt:lpstr>
      <vt:lpstr>2 Responses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Kurt Lindsay</cp:lastModifiedBy>
  <cp:revision>35</cp:revision>
  <dcterms:created xsi:type="dcterms:W3CDTF">2014-01-26T20:19:07Z</dcterms:created>
  <dcterms:modified xsi:type="dcterms:W3CDTF">2015-08-06T01:26:40Z</dcterms:modified>
</cp:coreProperties>
</file>