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8" r:id="rId2"/>
    <p:sldId id="305" r:id="rId3"/>
    <p:sldId id="306" r:id="rId4"/>
    <p:sldId id="307" r:id="rId5"/>
    <p:sldId id="299" r:id="rId6"/>
    <p:sldId id="308" r:id="rId7"/>
    <p:sldId id="309" r:id="rId8"/>
    <p:sldId id="310" r:id="rId9"/>
    <p:sldId id="300" r:id="rId10"/>
    <p:sldId id="301" r:id="rId11"/>
    <p:sldId id="302" r:id="rId12"/>
    <p:sldId id="303" r:id="rId13"/>
    <p:sldId id="304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5" autoAdjust="0"/>
    <p:restoredTop sz="69428" autoAdjust="0"/>
  </p:normalViewPr>
  <p:slideViewPr>
    <p:cSldViewPr snapToGrid="0" snapToObjects="1">
      <p:cViewPr varScale="1">
        <p:scale>
          <a:sx n="67" d="100"/>
          <a:sy n="67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is the DAY - 2 Cor. 6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Grace of GOD NOW available - 1-2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prophecy of Isa. 40-66, 49:8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Paul's application - Behold NOW...  NOW...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 - 'today' - the only day we HAVE.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'more convenient day' - Acts 24:25.. never came!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Not receive grace in vain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 receive grace in VAIN -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John 1:17 -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law was given through Moses; grace and truth came through Jesus Christ.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grace TEACHES US...  live godly...  Tit. 2:11-12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Titus 2:11–12 (ESV)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For the grace of God has appeared, bringing salvation for all people,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training us to renounce ungodliness and worldly passions, and to live self-controlled, upright, and godly lives in the present age,</a:t>
            </a:r>
          </a:p>
          <a:p>
            <a:endParaRPr lang="en-US" dirty="0" smtClean="0"/>
          </a:p>
          <a:p>
            <a:r>
              <a:rPr lang="en-US" dirty="0" smtClean="0"/>
              <a:t>NOT ‘</a:t>
            </a:r>
            <a:r>
              <a:rPr lang="en-US" dirty="0" err="1" smtClean="0"/>
              <a:t>irrestable</a:t>
            </a:r>
            <a:r>
              <a:rPr lang="en-US" dirty="0" smtClean="0"/>
              <a:t>’ grace</a:t>
            </a:r>
            <a:r>
              <a:rPr lang="en-US" baseline="0" dirty="0" smtClean="0"/>
              <a:t> – 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NOT discredit the ministry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discredit the 'ministry' - 3-11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Paul not called to peace, prosperity, ease ... but service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Such will make some difficult demands!</a:t>
            </a:r>
          </a:p>
          <a:p>
            <a:r>
              <a:rPr lang="en-US" dirty="0" smtClean="0"/>
              <a:t>What a list of willingness to suffer!</a:t>
            </a:r>
          </a:p>
          <a:p>
            <a:r>
              <a:rPr lang="en-US" dirty="0" smtClean="0"/>
              <a:t>The giving up of ‘rights’ ..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WHY Constrained by LOVE of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Constrained by OUR LOVE... 12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MOTIVE behind our servitude unto Jesus..  Love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Love - our response for what Jesus DID for US...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Love him with ALL heart – changes how we view everything else.</a:t>
            </a: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Absolute allegiance to Jesus – not ‘unequally yoked’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Such constraint - absolute allegiance unto Jesus! 14-18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Background is seen in 1 Cor. 8-10, idolatry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NOT joined with unbelievers..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bound together, partnership, fellowship, harmony, in common, agreement.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WE (collectively) are the TEMPLE of GOD today...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SOLUTION: come out and be ye SEPARATE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r>
              <a:rPr lang="en-US" dirty="0" smtClean="0">
                <a:sym typeface="Wingdings"/>
              </a:rPr>
              <a:t> Perfecting Holiness in the fear of God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Since we have these promises, beloved, let us cleanse ourselves from every defilement of body and spirit, bringing holiness to completion in the fear of God. </a:t>
            </a:r>
          </a:p>
          <a:p>
            <a:endParaRPr lang="en-US" sz="1200" dirty="0" smtClean="0"/>
          </a:p>
          <a:p>
            <a:r>
              <a:rPr lang="en-US" sz="1200" dirty="0" smtClean="0"/>
              <a:t>Sanctification – though the specifics</a:t>
            </a:r>
            <a:r>
              <a:rPr lang="en-US" sz="1200" baseline="0" dirty="0" smtClean="0"/>
              <a:t> are different from OT, the concept is the same</a:t>
            </a:r>
          </a:p>
          <a:p>
            <a:r>
              <a:rPr lang="en-US" sz="1200" baseline="0" dirty="0" smtClean="0"/>
              <a:t>We are holy – holy unto the LORD</a:t>
            </a:r>
          </a:p>
          <a:p>
            <a:endParaRPr lang="en-US" sz="1200" baseline="0" dirty="0" smtClean="0"/>
          </a:p>
          <a:p>
            <a:r>
              <a:rPr lang="en-US" sz="1200" baseline="0" smtClean="0">
                <a:sym typeface="Wingdings"/>
              </a:rPr>
              <a:t> invitation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Now is the Day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Isa. 49:8, 2Cor. 6:1-2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9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 receive</a:t>
            </a:r>
            <a:br>
              <a:rPr lang="en-US" sz="8000" dirty="0" smtClean="0"/>
            </a:br>
            <a:r>
              <a:rPr lang="en-US" sz="8000" i="1" u="sng" dirty="0" smtClean="0">
                <a:solidFill>
                  <a:srgbClr val="FFFF00"/>
                </a:solidFill>
              </a:rPr>
              <a:t>grace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in vain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9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NOT discredit</a:t>
            </a:r>
            <a:br>
              <a:rPr lang="en-US" sz="8000" dirty="0" smtClean="0"/>
            </a:br>
            <a:r>
              <a:rPr lang="en-US" sz="8000" dirty="0" smtClean="0"/>
              <a:t>the ministry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Vs. 3-11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91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Constrained</a:t>
            </a:r>
            <a:br>
              <a:rPr lang="en-US" sz="8000" dirty="0" smtClean="0"/>
            </a:br>
            <a:r>
              <a:rPr lang="en-US" sz="8000" dirty="0" smtClean="0"/>
              <a:t>by love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Vs.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Absolute</a:t>
            </a:r>
            <a:br>
              <a:rPr lang="en-US" sz="8000" dirty="0" smtClean="0"/>
            </a:br>
            <a:r>
              <a:rPr lang="en-US" sz="8000" dirty="0" smtClean="0"/>
              <a:t>allegiance</a:t>
            </a:r>
            <a:br>
              <a:rPr lang="en-US" sz="8000" dirty="0" smtClean="0"/>
            </a:br>
            <a:r>
              <a:rPr lang="en-US" sz="8000" dirty="0" smtClean="0"/>
              <a:t>to Jesus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Vs. 14-18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Perfecting</a:t>
            </a:r>
            <a:br>
              <a:rPr lang="en-US" sz="8000" dirty="0" smtClean="0"/>
            </a:br>
            <a:r>
              <a:rPr lang="en-US" sz="8000" dirty="0" smtClean="0"/>
              <a:t>holiness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7:1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3327</TotalTime>
  <Words>178</Words>
  <Application>Microsoft Macintosh PowerPoint</Application>
  <PresentationFormat>On-screen Show (4:3)</PresentationFormat>
  <Paragraphs>96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 Black </vt:lpstr>
      <vt:lpstr>PowerPoint Presentation</vt:lpstr>
      <vt:lpstr>Now is the Day</vt:lpstr>
      <vt:lpstr>NOT receive grace in vain</vt:lpstr>
      <vt:lpstr>NOT discredit the ministry</vt:lpstr>
      <vt:lpstr>Constrained by love</vt:lpstr>
      <vt:lpstr>Absolute allegiance to Jesus</vt:lpstr>
      <vt:lpstr>Perfecting holiness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32</cp:revision>
  <dcterms:created xsi:type="dcterms:W3CDTF">2014-01-26T20:19:07Z</dcterms:created>
  <dcterms:modified xsi:type="dcterms:W3CDTF">2015-09-07T20:53:55Z</dcterms:modified>
</cp:coreProperties>
</file>