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477" r:id="rId3"/>
    <p:sldId id="464" r:id="rId4"/>
    <p:sldId id="280" r:id="rId5"/>
    <p:sldId id="465" r:id="rId6"/>
    <p:sldId id="297" r:id="rId7"/>
    <p:sldId id="466" r:id="rId8"/>
    <p:sldId id="313" r:id="rId9"/>
    <p:sldId id="467" r:id="rId10"/>
    <p:sldId id="325" r:id="rId11"/>
    <p:sldId id="468" r:id="rId12"/>
    <p:sldId id="335" r:id="rId13"/>
    <p:sldId id="469" r:id="rId14"/>
    <p:sldId id="345" r:id="rId15"/>
    <p:sldId id="470" r:id="rId16"/>
    <p:sldId id="355" r:id="rId17"/>
    <p:sldId id="471" r:id="rId18"/>
    <p:sldId id="377" r:id="rId19"/>
    <p:sldId id="472" r:id="rId20"/>
    <p:sldId id="405" r:id="rId21"/>
    <p:sldId id="473" r:id="rId22"/>
    <p:sldId id="415" r:id="rId23"/>
    <p:sldId id="474" r:id="rId24"/>
    <p:sldId id="420" r:id="rId25"/>
    <p:sldId id="475" r:id="rId26"/>
    <p:sldId id="476" r:id="rId27"/>
    <p:sldId id="436" r:id="rId28"/>
    <p:sldId id="45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7064" autoAdjust="0"/>
    <p:restoredTop sz="54022" autoAdjust="0"/>
  </p:normalViewPr>
  <p:slideViewPr>
    <p:cSldViewPr>
      <p:cViewPr varScale="1">
        <p:scale>
          <a:sx n="61" d="100"/>
          <a:sy n="61" d="100"/>
        </p:scale>
        <p:origin x="-108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3" d="100"/>
        <a:sy n="123" d="100"/>
      </p:scale>
      <p:origin x="0" y="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smtClean="0"/>
              <a:pPr/>
              <a:t>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smtClean="0"/>
              <a:pPr/>
              <a:t>‹#›</a:t>
            </a:fld>
            <a:endParaRPr lang="en-US"/>
          </a:p>
        </p:txBody>
      </p:sp>
    </p:spTree>
    <p:extLst>
      <p:ext uri="{BB962C8B-B14F-4D97-AF65-F5344CB8AC3E}">
        <p14:creationId xmlns:p14="http://schemas.microsoft.com/office/powerpoint/2010/main" val="1740145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smtClean="0"/>
              <a:pPr/>
              <a:t>1</a:t>
            </a:fld>
            <a:endParaRPr lang="en-US"/>
          </a:p>
        </p:txBody>
      </p:sp>
    </p:spTree>
    <p:extLst>
      <p:ext uri="{BB962C8B-B14F-4D97-AF65-F5344CB8AC3E}">
        <p14:creationId xmlns:p14="http://schemas.microsoft.com/office/powerpoint/2010/main" val="41260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9F674F-5FF1-4C50-AE02-5B1470F93F7E}" type="slidenum">
              <a:rPr lang="en-US" smtClean="0"/>
              <a:pPr/>
              <a:t>16</a:t>
            </a:fld>
            <a:endParaRPr lang="en-US"/>
          </a:p>
        </p:txBody>
      </p:sp>
    </p:spTree>
    <p:extLst>
      <p:ext uri="{BB962C8B-B14F-4D97-AF65-F5344CB8AC3E}">
        <p14:creationId xmlns:p14="http://schemas.microsoft.com/office/powerpoint/2010/main" val="1276182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Matt. 26:30 – when they had sung a hymn, they went out to the Mount of Olives</a:t>
            </a:r>
          </a:p>
          <a:p>
            <a:r>
              <a:rPr lang="en-US" sz="1200" kern="1200" dirty="0" smtClean="0">
                <a:solidFill>
                  <a:schemeClr val="tx1"/>
                </a:solidFill>
                <a:effectLst/>
                <a:latin typeface="+mn-lt"/>
                <a:ea typeface="+mn-ea"/>
                <a:cs typeface="+mn-cs"/>
              </a:rPr>
              <a:t>36-39, 42, 44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635  A Beautiful Prayer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9F674F-5FF1-4C50-AE02-5B1470F93F7E}" type="slidenum">
              <a:rPr lang="en-US" smtClean="0"/>
              <a:pPr/>
              <a:t>17</a:t>
            </a:fld>
            <a:endParaRPr lang="en-US"/>
          </a:p>
        </p:txBody>
      </p:sp>
    </p:spTree>
    <p:extLst>
      <p:ext uri="{BB962C8B-B14F-4D97-AF65-F5344CB8AC3E}">
        <p14:creationId xmlns:p14="http://schemas.microsoft.com/office/powerpoint/2010/main" val="677535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Night, with black wings, hovered over the valley… All around was silent, save the wail of the night wind…</a:t>
            </a:r>
          </a:p>
          <a:p>
            <a:endParaRPr lang="en-US" sz="1200" kern="1200" dirty="0" smtClean="0">
              <a:solidFill>
                <a:schemeClr val="tx1"/>
              </a:solidFill>
              <a:effectLst/>
              <a:latin typeface="+mn-lt"/>
              <a:ea typeface="+mn-ea"/>
              <a:cs typeface="+mn-cs"/>
            </a:endParaRPr>
          </a:p>
          <a:p>
            <a:pPr marL="228600" indent="-228600">
              <a:buAutoNum type="arabicPlain" startAt="162"/>
            </a:pPr>
            <a:r>
              <a:rPr lang="en-US" sz="1200" kern="1200" dirty="0" smtClean="0">
                <a:solidFill>
                  <a:schemeClr val="tx1"/>
                </a:solidFill>
                <a:effectLst/>
                <a:latin typeface="+mn-lt"/>
                <a:ea typeface="+mn-ea"/>
                <a:cs typeface="+mn-cs"/>
              </a:rPr>
              <a:t>    Night With Ebon Pinion</a:t>
            </a:r>
          </a:p>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9F674F-5FF1-4C50-AE02-5B1470F93F7E}" type="slidenum">
              <a:rPr lang="en-US" smtClean="0"/>
              <a:pPr/>
              <a:t>19</a:t>
            </a:fld>
            <a:endParaRPr lang="en-US"/>
          </a:p>
        </p:txBody>
      </p:sp>
    </p:spTree>
    <p:extLst>
      <p:ext uri="{BB962C8B-B14F-4D97-AF65-F5344CB8AC3E}">
        <p14:creationId xmlns:p14="http://schemas.microsoft.com/office/powerpoint/2010/main" val="600986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Crucified Him</a:t>
            </a:r>
          </a:p>
          <a:p>
            <a:r>
              <a:rPr lang="en-US" sz="1200" kern="1200" dirty="0" smtClean="0">
                <a:solidFill>
                  <a:schemeClr val="tx1"/>
                </a:solidFill>
                <a:effectLst/>
                <a:latin typeface="+mn-lt"/>
                <a:ea typeface="+mn-ea"/>
                <a:cs typeface="+mn-cs"/>
              </a:rPr>
              <a:t>Matthew 27:25-31</a:t>
            </a:r>
          </a:p>
          <a:p>
            <a:r>
              <a:rPr lang="en-US" sz="1200" kern="1200" dirty="0" smtClean="0">
                <a:solidFill>
                  <a:schemeClr val="tx1"/>
                </a:solidFill>
                <a:effectLst/>
                <a:latin typeface="+mn-lt"/>
                <a:ea typeface="+mn-ea"/>
                <a:cs typeface="+mn-cs"/>
              </a:rPr>
              <a:t>Luke</a:t>
            </a:r>
            <a:r>
              <a:rPr lang="en-US" sz="1200" kern="1200" baseline="0" dirty="0" smtClean="0">
                <a:solidFill>
                  <a:schemeClr val="tx1"/>
                </a:solidFill>
                <a:effectLst/>
                <a:latin typeface="+mn-lt"/>
                <a:ea typeface="+mn-ea"/>
                <a:cs typeface="+mn-cs"/>
              </a:rPr>
              <a:t> 23:33</a:t>
            </a:r>
            <a:endParaRPr lang="en-US" sz="1200" kern="1200" dirty="0" smtClean="0">
              <a:solidFill>
                <a:schemeClr val="tx1"/>
              </a:solidFill>
              <a:effectLst/>
              <a:latin typeface="+mn-lt"/>
              <a:ea typeface="+mn-ea"/>
              <a:cs typeface="+mn-cs"/>
            </a:endParaRPr>
          </a:p>
          <a:p>
            <a:pPr marL="0" indent="0">
              <a:buNone/>
            </a:pPr>
            <a:endParaRPr lang="en-US" sz="120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When</a:t>
            </a:r>
            <a:r>
              <a:rPr lang="en-US" sz="1200" kern="1200" baseline="0" dirty="0" smtClean="0">
                <a:solidFill>
                  <a:schemeClr val="tx1"/>
                </a:solidFill>
                <a:effectLst/>
                <a:latin typeface="+mn-lt"/>
                <a:ea typeface="+mn-ea"/>
                <a:cs typeface="+mn-cs"/>
              </a:rPr>
              <a:t> I Survey the Wondrous Cross     1,3</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9F674F-5FF1-4C50-AE02-5B1470F93F7E}" type="slidenum">
              <a:rPr lang="en-US" smtClean="0"/>
              <a:pPr/>
              <a:t>21</a:t>
            </a:fld>
            <a:endParaRPr lang="en-US"/>
          </a:p>
        </p:txBody>
      </p:sp>
    </p:spTree>
    <p:extLst>
      <p:ext uri="{BB962C8B-B14F-4D97-AF65-F5344CB8AC3E}">
        <p14:creationId xmlns:p14="http://schemas.microsoft.com/office/powerpoint/2010/main" val="300596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9F674F-5FF1-4C50-AE02-5B1470F93F7E}" type="slidenum">
              <a:rPr lang="en-US" smtClean="0"/>
              <a:pPr/>
              <a:t>22</a:t>
            </a:fld>
            <a:endParaRPr lang="en-US"/>
          </a:p>
        </p:txBody>
      </p:sp>
    </p:spTree>
    <p:extLst>
      <p:ext uri="{BB962C8B-B14F-4D97-AF65-F5344CB8AC3E}">
        <p14:creationId xmlns:p14="http://schemas.microsoft.com/office/powerpoint/2010/main" val="475559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Died and Buried</a:t>
            </a:r>
          </a:p>
          <a:p>
            <a:r>
              <a:rPr lang="en-US" sz="1200" kern="1200" dirty="0" smtClean="0">
                <a:solidFill>
                  <a:schemeClr val="tx1"/>
                </a:solidFill>
                <a:effectLst/>
                <a:latin typeface="+mn-lt"/>
                <a:ea typeface="+mn-ea"/>
                <a:cs typeface="+mn-cs"/>
              </a:rPr>
              <a:t>Luke 23:46  </a:t>
            </a:r>
            <a:r>
              <a:rPr lang="en-US" sz="1200" dirty="0" smtClean="0"/>
              <a:t>	</a:t>
            </a:r>
            <a:r>
              <a:rPr lang="en-US" sz="1200" b="1" dirty="0" smtClean="0"/>
              <a:t>46 	Then Jesus, calling out with a loud voice, said, “Father, into your hands I commit my spirit!” And having said this he breathed his last.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Luke 23:50-52 – Joseph of </a:t>
            </a:r>
            <a:r>
              <a:rPr lang="en-US" sz="1200" b="1" kern="1200" dirty="0" err="1" smtClean="0">
                <a:solidFill>
                  <a:schemeClr val="tx1"/>
                </a:solidFill>
                <a:effectLst/>
                <a:latin typeface="+mn-lt"/>
                <a:ea typeface="+mn-ea"/>
                <a:cs typeface="+mn-cs"/>
              </a:rPr>
              <a:t>Arimathea</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174 Christ Arose – vs. 1 &amp;</a:t>
            </a:r>
            <a:r>
              <a:rPr lang="en-US" sz="1200" kern="1200" baseline="0" dirty="0" smtClean="0">
                <a:solidFill>
                  <a:schemeClr val="tx1"/>
                </a:solidFill>
                <a:effectLst/>
                <a:latin typeface="+mn-lt"/>
                <a:ea typeface="+mn-ea"/>
                <a:cs typeface="+mn-cs"/>
              </a:rPr>
              <a:t> 2,  NO CHORUS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9F674F-5FF1-4C50-AE02-5B1470F93F7E}" type="slidenum">
              <a:rPr lang="en-US" smtClean="0"/>
              <a:pPr/>
              <a:t>23</a:t>
            </a:fld>
            <a:endParaRPr lang="en-US"/>
          </a:p>
        </p:txBody>
      </p:sp>
    </p:spTree>
    <p:extLst>
      <p:ext uri="{BB962C8B-B14F-4D97-AF65-F5344CB8AC3E}">
        <p14:creationId xmlns:p14="http://schemas.microsoft.com/office/powerpoint/2010/main" val="955193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smtClean="0"/>
              <a:t>He Arose – 1 Cor. 15:1-3</a:t>
            </a:r>
          </a:p>
          <a:p>
            <a:pPr rtl="0"/>
            <a:r>
              <a:rPr lang="en-US" sz="1200" dirty="0" smtClean="0"/>
              <a:t>Now I would remind you, brothers, of the gospel I preached to you, which you received, in which you stand, </a:t>
            </a:r>
          </a:p>
          <a:p>
            <a:pPr rtl="0"/>
            <a:r>
              <a:rPr lang="en-US" sz="1200" dirty="0" smtClean="0"/>
              <a:t>	</a:t>
            </a:r>
            <a:r>
              <a:rPr lang="en-US" sz="1200" b="1" dirty="0" smtClean="0"/>
              <a:t>2 	and by which you are being saved, if you hold fast to the word I preached to you—unless you believed in vain. </a:t>
            </a:r>
          </a:p>
          <a:p>
            <a:pPr rtl="0"/>
            <a:r>
              <a:rPr lang="en-US" sz="1200" dirty="0" smtClean="0"/>
              <a:t>	</a:t>
            </a:r>
            <a:r>
              <a:rPr lang="en-US" sz="1200" b="1" dirty="0" smtClean="0"/>
              <a:t>3 	For I delivered to you as of first importance what I also received: that Christ died for our sins in accordance with the Scriptures, </a:t>
            </a:r>
          </a:p>
          <a:p>
            <a:pPr rtl="0"/>
            <a:r>
              <a:rPr lang="en-US" sz="1200" dirty="0" smtClean="0"/>
              <a:t>	</a:t>
            </a:r>
            <a:r>
              <a:rPr lang="en-US" sz="1200" b="1" dirty="0" smtClean="0"/>
              <a:t>4 	that he was buried, that he was raised on the third day in accordance with the Scriptures,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174 Christ Arose – vs.</a:t>
            </a:r>
            <a:r>
              <a:rPr lang="en-US" sz="1200" kern="1200" baseline="0" dirty="0" smtClean="0">
                <a:solidFill>
                  <a:schemeClr val="tx1"/>
                </a:solidFill>
                <a:effectLst/>
                <a:latin typeface="+mn-lt"/>
                <a:ea typeface="+mn-ea"/>
                <a:cs typeface="+mn-cs"/>
              </a:rPr>
              <a:t> 3 + CHORUS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9F674F-5FF1-4C50-AE02-5B1470F93F7E}" type="slidenum">
              <a:rPr lang="en-US" smtClean="0"/>
              <a:pPr/>
              <a:t>25</a:t>
            </a:fld>
            <a:endParaRPr lang="en-US"/>
          </a:p>
        </p:txBody>
      </p:sp>
    </p:spTree>
    <p:extLst>
      <p:ext uri="{BB962C8B-B14F-4D97-AF65-F5344CB8AC3E}">
        <p14:creationId xmlns:p14="http://schemas.microsoft.com/office/powerpoint/2010/main" val="1047168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dirty="0" smtClean="0"/>
              <a:t>2 Tim. 1:12</a:t>
            </a:r>
          </a:p>
          <a:p>
            <a:pPr rtl="0"/>
            <a:r>
              <a:rPr lang="en-US" sz="1200" dirty="0" smtClean="0"/>
              <a:t>…  I am not ashamed, for I know whom I have believed, and I am convinced that he is able to guard until that Day what has been entrusted to me. </a:t>
            </a:r>
          </a:p>
          <a:p>
            <a:pPr rtl="0"/>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186    I stand Amazed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9F674F-5FF1-4C50-AE02-5B1470F93F7E}" type="slidenum">
              <a:rPr lang="en-US" smtClean="0"/>
              <a:pPr/>
              <a:t>26</a:t>
            </a:fld>
            <a:endParaRPr lang="en-US"/>
          </a:p>
        </p:txBody>
      </p:sp>
    </p:spTree>
    <p:extLst>
      <p:ext uri="{BB962C8B-B14F-4D97-AF65-F5344CB8AC3E}">
        <p14:creationId xmlns:p14="http://schemas.microsoft.com/office/powerpoint/2010/main" val="144421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The</a:t>
            </a:r>
            <a:r>
              <a:rPr lang="en-US" baseline="0" dirty="0" smtClean="0"/>
              <a:t> Lord’s supper.</a:t>
            </a:r>
          </a:p>
          <a:p>
            <a:pPr algn="l"/>
            <a:endParaRPr lang="en-US" baseline="0" dirty="0" smtClean="0"/>
          </a:p>
          <a:p>
            <a:pPr algn="l"/>
            <a:r>
              <a:rPr lang="en-US" baseline="0" dirty="0" smtClean="0">
                <a:sym typeface="Wingdings"/>
              </a:rPr>
              <a:t> The story begins - </a:t>
            </a:r>
            <a:endParaRPr lang="en-US" dirty="0"/>
          </a:p>
        </p:txBody>
      </p:sp>
      <p:sp>
        <p:nvSpPr>
          <p:cNvPr id="4" name="Slide Number Placeholder 3"/>
          <p:cNvSpPr>
            <a:spLocks noGrp="1"/>
          </p:cNvSpPr>
          <p:nvPr>
            <p:ph type="sldNum" sz="quarter" idx="10"/>
          </p:nvPr>
        </p:nvSpPr>
        <p:spPr/>
        <p:txBody>
          <a:bodyPr/>
          <a:lstStyle/>
          <a:p>
            <a:fld id="{709F674F-5FF1-4C50-AE02-5B1470F93F7E}" type="slidenum">
              <a:rPr lang="en-US" smtClean="0"/>
              <a:pPr/>
              <a:t>2</a:t>
            </a:fld>
            <a:endParaRPr lang="en-US"/>
          </a:p>
        </p:txBody>
      </p:sp>
    </p:spTree>
    <p:extLst>
      <p:ext uri="{BB962C8B-B14F-4D97-AF65-F5344CB8AC3E}">
        <p14:creationId xmlns:p14="http://schemas.microsoft.com/office/powerpoint/2010/main" val="15151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solidFill>
                  <a:schemeClr val="bg1"/>
                </a:solidFill>
              </a:rPr>
              <a:t>The Story Begins</a:t>
            </a:r>
          </a:p>
          <a:p>
            <a:r>
              <a:rPr lang="en-US" sz="1200" dirty="0" smtClean="0">
                <a:solidFill>
                  <a:schemeClr val="bg1"/>
                </a:solidFill>
              </a:rPr>
              <a:t>John 1:1-3</a:t>
            </a:r>
          </a:p>
          <a:p>
            <a:r>
              <a:rPr lang="en-US" sz="1200" dirty="0" smtClean="0">
                <a:solidFill>
                  <a:schemeClr val="bg1"/>
                </a:solidFill>
              </a:rPr>
              <a:t>John 1:14</a:t>
            </a:r>
          </a:p>
          <a:p>
            <a:r>
              <a:rPr lang="en-US" sz="1200" dirty="0" smtClean="0">
                <a:solidFill>
                  <a:schemeClr val="bg1"/>
                </a:solidFill>
              </a:rPr>
              <a:t>John 21:25</a:t>
            </a:r>
          </a:p>
          <a:p>
            <a:r>
              <a:rPr lang="en-US" sz="1200" dirty="0" smtClean="0">
                <a:solidFill>
                  <a:schemeClr val="bg1"/>
                </a:solidFill>
              </a:rPr>
              <a:t>John 20:30-31</a:t>
            </a:r>
          </a:p>
          <a:p>
            <a:endParaRPr lang="en-US" dirty="0" smtClean="0"/>
          </a:p>
          <a:p>
            <a:r>
              <a:rPr lang="en-US" dirty="0" smtClean="0"/>
              <a:t>406  More About Jesus Would I know</a:t>
            </a:r>
            <a:endParaRPr lang="en-US" dirty="0"/>
          </a:p>
        </p:txBody>
      </p:sp>
      <p:sp>
        <p:nvSpPr>
          <p:cNvPr id="4" name="Slide Number Placeholder 3"/>
          <p:cNvSpPr>
            <a:spLocks noGrp="1"/>
          </p:cNvSpPr>
          <p:nvPr>
            <p:ph type="sldNum" sz="quarter" idx="10"/>
          </p:nvPr>
        </p:nvSpPr>
        <p:spPr/>
        <p:txBody>
          <a:bodyPr/>
          <a:lstStyle/>
          <a:p>
            <a:fld id="{709F674F-5FF1-4C50-AE02-5B1470F93F7E}" type="slidenum">
              <a:rPr lang="en-US" smtClean="0"/>
              <a:pPr/>
              <a:t>3</a:t>
            </a:fld>
            <a:endParaRPr lang="en-US"/>
          </a:p>
        </p:txBody>
      </p:sp>
    </p:spTree>
    <p:extLst>
      <p:ext uri="{BB962C8B-B14F-4D97-AF65-F5344CB8AC3E}">
        <p14:creationId xmlns:p14="http://schemas.microsoft.com/office/powerpoint/2010/main" val="151517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Luke 2</a:t>
            </a:r>
          </a:p>
          <a:p>
            <a:r>
              <a:rPr lang="en-US" dirty="0" smtClean="0"/>
              <a:t>7 – Mary gives birth</a:t>
            </a:r>
          </a:p>
          <a:p>
            <a:r>
              <a:rPr lang="en-US" dirty="0" smtClean="0"/>
              <a:t>8-14 – the Angels</a:t>
            </a:r>
          </a:p>
          <a:p>
            <a:endParaRPr lang="en-US" dirty="0" smtClean="0"/>
          </a:p>
          <a:p>
            <a:r>
              <a:rPr lang="en-US" dirty="0" smtClean="0"/>
              <a:t>#46 – Hark the Herald Angels Sing… </a:t>
            </a:r>
            <a:endParaRPr lang="en-US" dirty="0"/>
          </a:p>
        </p:txBody>
      </p:sp>
      <p:sp>
        <p:nvSpPr>
          <p:cNvPr id="4" name="Slide Number Placeholder 3"/>
          <p:cNvSpPr>
            <a:spLocks noGrp="1"/>
          </p:cNvSpPr>
          <p:nvPr>
            <p:ph type="sldNum" sz="quarter" idx="10"/>
          </p:nvPr>
        </p:nvSpPr>
        <p:spPr/>
        <p:txBody>
          <a:bodyPr/>
          <a:lstStyle/>
          <a:p>
            <a:fld id="{709F674F-5FF1-4C50-AE02-5B1470F93F7E}" type="slidenum">
              <a:rPr lang="en-US" smtClean="0"/>
              <a:pPr/>
              <a:t>5</a:t>
            </a:fld>
            <a:endParaRPr lang="en-US"/>
          </a:p>
        </p:txBody>
      </p:sp>
    </p:spTree>
    <p:extLst>
      <p:ext uri="{BB962C8B-B14F-4D97-AF65-F5344CB8AC3E}">
        <p14:creationId xmlns:p14="http://schemas.microsoft.com/office/powerpoint/2010/main" val="1954300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solidFill>
                  <a:schemeClr val="bg1"/>
                </a:solidFill>
              </a:rPr>
              <a:t>Luke 2:40 – grew…</a:t>
            </a:r>
          </a:p>
          <a:p>
            <a:pPr algn="l"/>
            <a:r>
              <a:rPr lang="en-US" sz="1200" dirty="0" smtClean="0">
                <a:solidFill>
                  <a:schemeClr val="bg1"/>
                </a:solidFill>
              </a:rPr>
              <a:t>Hebrews 2:14-15 … partook of humanity..</a:t>
            </a:r>
          </a:p>
          <a:p>
            <a:pPr algn="l"/>
            <a:r>
              <a:rPr lang="en-US" sz="1200" dirty="0" smtClean="0">
                <a:solidFill>
                  <a:schemeClr val="bg1"/>
                </a:solidFill>
              </a:rPr>
              <a:t>Hebrews 4:15…  tempted in all points, but without SIN</a:t>
            </a:r>
          </a:p>
          <a:p>
            <a:pPr algn="l"/>
            <a:endParaRPr lang="en-US" sz="1200" dirty="0" smtClean="0">
              <a:solidFill>
                <a:schemeClr val="bg1"/>
              </a:solidFill>
            </a:endParaRPr>
          </a:p>
          <a:p>
            <a:pPr algn="l"/>
            <a:r>
              <a:rPr lang="en-US" sz="1200" dirty="0" smtClean="0">
                <a:solidFill>
                  <a:schemeClr val="bg1"/>
                </a:solidFill>
                <a:sym typeface="Wingdings"/>
              </a:rPr>
              <a:t> 558  Sweeter as the Years Go By… </a:t>
            </a:r>
            <a:endParaRPr lang="en-US" sz="1200" dirty="0" smtClean="0">
              <a:solidFill>
                <a:schemeClr val="bg1"/>
              </a:solidFill>
            </a:endParaRPr>
          </a:p>
          <a:p>
            <a:pPr algn="l"/>
            <a:endParaRPr lang="en-US" dirty="0"/>
          </a:p>
        </p:txBody>
      </p:sp>
      <p:sp>
        <p:nvSpPr>
          <p:cNvPr id="4" name="Slide Number Placeholder 3"/>
          <p:cNvSpPr>
            <a:spLocks noGrp="1"/>
          </p:cNvSpPr>
          <p:nvPr>
            <p:ph type="sldNum" sz="quarter" idx="10"/>
          </p:nvPr>
        </p:nvSpPr>
        <p:spPr/>
        <p:txBody>
          <a:bodyPr/>
          <a:lstStyle/>
          <a:p>
            <a:fld id="{709F674F-5FF1-4C50-AE02-5B1470F93F7E}" type="slidenum">
              <a:rPr lang="en-US" smtClean="0"/>
              <a:pPr/>
              <a:t>7</a:t>
            </a:fld>
            <a:endParaRPr lang="en-US"/>
          </a:p>
        </p:txBody>
      </p:sp>
    </p:spTree>
    <p:extLst>
      <p:ext uri="{BB962C8B-B14F-4D97-AF65-F5344CB8AC3E}">
        <p14:creationId xmlns:p14="http://schemas.microsoft.com/office/powerpoint/2010/main" val="676422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Teacher – John 6:1-2,  26-27, 28-33  his great teaching…  </a:t>
            </a:r>
          </a:p>
          <a:p>
            <a:r>
              <a:rPr lang="en-US" sz="1200" kern="1200" dirty="0" smtClean="0">
                <a:solidFill>
                  <a:schemeClr val="tx1"/>
                </a:solidFill>
                <a:effectLst/>
                <a:latin typeface="+mn-lt"/>
                <a:ea typeface="+mn-ea"/>
                <a:cs typeface="+mn-cs"/>
              </a:rPr>
              <a:t>I am the bread of life…  </a:t>
            </a:r>
          </a:p>
          <a:p>
            <a:r>
              <a:rPr lang="en-US" sz="1200" kern="1200" dirty="0" smtClean="0">
                <a:solidFill>
                  <a:schemeClr val="tx1"/>
                </a:solidFill>
                <a:effectLst/>
                <a:latin typeface="+mn-lt"/>
                <a:ea typeface="+mn-ea"/>
                <a:cs typeface="+mn-cs"/>
              </a:rPr>
              <a:t>Unless you eat / drink – </a:t>
            </a:r>
          </a:p>
          <a:p>
            <a:r>
              <a:rPr lang="en-US" sz="1200" kern="1200" dirty="0" smtClean="0">
                <a:solidFill>
                  <a:schemeClr val="tx1"/>
                </a:solidFill>
                <a:effectLst/>
                <a:latin typeface="+mn-lt"/>
                <a:ea typeface="+mn-ea"/>
                <a:cs typeface="+mn-cs"/>
              </a:rPr>
              <a:t>The words are spirit and life….  </a:t>
            </a:r>
          </a:p>
          <a:p>
            <a:endParaRPr lang="en-US" dirty="0" smtClean="0"/>
          </a:p>
          <a:p>
            <a:r>
              <a:rPr lang="en-US" dirty="0" smtClean="0"/>
              <a:t>355    Break Thou The Bread of Life… </a:t>
            </a:r>
            <a:endParaRPr lang="en-US" dirty="0"/>
          </a:p>
        </p:txBody>
      </p:sp>
      <p:sp>
        <p:nvSpPr>
          <p:cNvPr id="4" name="Slide Number Placeholder 3"/>
          <p:cNvSpPr>
            <a:spLocks noGrp="1"/>
          </p:cNvSpPr>
          <p:nvPr>
            <p:ph type="sldNum" sz="quarter" idx="10"/>
          </p:nvPr>
        </p:nvSpPr>
        <p:spPr/>
        <p:txBody>
          <a:bodyPr/>
          <a:lstStyle/>
          <a:p>
            <a:fld id="{709F674F-5FF1-4C50-AE02-5B1470F93F7E}" type="slidenum">
              <a:rPr lang="en-US" smtClean="0"/>
              <a:pPr/>
              <a:t>9</a:t>
            </a:fld>
            <a:endParaRPr lang="en-US"/>
          </a:p>
        </p:txBody>
      </p:sp>
    </p:spTree>
    <p:extLst>
      <p:ext uri="{BB962C8B-B14F-4D97-AF65-F5344CB8AC3E}">
        <p14:creationId xmlns:p14="http://schemas.microsoft.com/office/powerpoint/2010/main" val="112686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 walked away – John 6:38-41</a:t>
            </a:r>
          </a:p>
          <a:p>
            <a:r>
              <a:rPr lang="en-US" sz="1200" kern="1200" dirty="0" smtClean="0">
                <a:solidFill>
                  <a:schemeClr val="tx1"/>
                </a:solidFill>
                <a:effectLst/>
                <a:latin typeface="+mn-lt"/>
                <a:ea typeface="+mn-ea"/>
                <a:cs typeface="+mn-cs"/>
              </a:rPr>
              <a:t>48 – I am the bread of life</a:t>
            </a:r>
          </a:p>
          <a:p>
            <a:r>
              <a:rPr lang="en-US" sz="1200" kern="1200" dirty="0" smtClean="0">
                <a:solidFill>
                  <a:schemeClr val="tx1"/>
                </a:solidFill>
                <a:effectLst/>
                <a:latin typeface="+mn-lt"/>
                <a:ea typeface="+mn-ea"/>
                <a:cs typeface="+mn-cs"/>
              </a:rPr>
              <a:t>51 – I am the living bread that came down from heaven….</a:t>
            </a:r>
          </a:p>
          <a:p>
            <a:r>
              <a:rPr lang="en-US" sz="1200" kern="1200" dirty="0" smtClean="0">
                <a:solidFill>
                  <a:schemeClr val="tx1"/>
                </a:solidFill>
                <a:effectLst/>
                <a:latin typeface="+mn-lt"/>
                <a:ea typeface="+mn-ea"/>
                <a:cs typeface="+mn-cs"/>
              </a:rPr>
              <a:t>53 – Unless you eat flesh / drink blood – </a:t>
            </a:r>
          </a:p>
          <a:p>
            <a:r>
              <a:rPr lang="en-US" sz="1200" kern="1200" dirty="0" smtClean="0">
                <a:solidFill>
                  <a:schemeClr val="tx1"/>
                </a:solidFill>
                <a:effectLst/>
                <a:latin typeface="+mn-lt"/>
                <a:ea typeface="+mn-ea"/>
                <a:cs typeface="+mn-cs"/>
              </a:rPr>
              <a:t>57 – Whoever feeds on this bread will live forever.</a:t>
            </a:r>
          </a:p>
          <a:p>
            <a:r>
              <a:rPr lang="en-US" sz="1200" kern="1200" dirty="0" smtClean="0">
                <a:solidFill>
                  <a:schemeClr val="tx1"/>
                </a:solidFill>
                <a:effectLst/>
                <a:latin typeface="+mn-lt"/>
                <a:ea typeface="+mn-ea"/>
                <a:cs typeface="+mn-cs"/>
              </a:rPr>
              <a:t>60 – This is a hard saying; who can listen to 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66 – 68	many turned back and walked no longer with Jesus – do you want to go away as well?... To whom shall we go….</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75s   To Whom Shall We Go</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09F674F-5FF1-4C50-AE02-5B1470F93F7E}" type="slidenum">
              <a:rPr lang="en-US" smtClean="0"/>
              <a:pPr/>
              <a:t>11</a:t>
            </a:fld>
            <a:endParaRPr lang="en-US"/>
          </a:p>
        </p:txBody>
      </p:sp>
    </p:spTree>
    <p:extLst>
      <p:ext uri="{BB962C8B-B14F-4D97-AF65-F5344CB8AC3E}">
        <p14:creationId xmlns:p14="http://schemas.microsoft.com/office/powerpoint/2010/main" val="2040767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Phil. 2:5-10 – a SERVANT</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97s  Servant’s Song</a:t>
            </a:r>
            <a:endParaRPr lang="en-US" dirty="0"/>
          </a:p>
        </p:txBody>
      </p:sp>
      <p:sp>
        <p:nvSpPr>
          <p:cNvPr id="4" name="Slide Number Placeholder 3"/>
          <p:cNvSpPr>
            <a:spLocks noGrp="1"/>
          </p:cNvSpPr>
          <p:nvPr>
            <p:ph type="sldNum" sz="quarter" idx="10"/>
          </p:nvPr>
        </p:nvSpPr>
        <p:spPr/>
        <p:txBody>
          <a:bodyPr/>
          <a:lstStyle/>
          <a:p>
            <a:fld id="{709F674F-5FF1-4C50-AE02-5B1470F93F7E}" type="slidenum">
              <a:rPr lang="en-US" smtClean="0"/>
              <a:pPr/>
              <a:t>13</a:t>
            </a:fld>
            <a:endParaRPr lang="en-US"/>
          </a:p>
        </p:txBody>
      </p:sp>
    </p:spTree>
    <p:extLst>
      <p:ext uri="{BB962C8B-B14F-4D97-AF65-F5344CB8AC3E}">
        <p14:creationId xmlns:p14="http://schemas.microsoft.com/office/powerpoint/2010/main" val="92221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Savior came from glory… his healing,  his cleansing power, made the lame to walk, cause the blind to see..</a:t>
            </a:r>
            <a:r>
              <a:rPr lang="en-US" dirty="0" smtClean="0">
                <a:effectLst/>
              </a:rPr>
              <a:t> </a:t>
            </a:r>
          </a:p>
          <a:p>
            <a:r>
              <a:rPr lang="en-US" dirty="0" smtClean="0">
                <a:effectLst/>
              </a:rPr>
              <a:t>Matt. 11:2-6</a:t>
            </a:r>
          </a:p>
          <a:p>
            <a:endParaRPr lang="en-US" dirty="0" smtClean="0">
              <a:effectLst/>
            </a:endParaRPr>
          </a:p>
          <a:p>
            <a:pPr marL="228600" indent="-228600">
              <a:buAutoNum type="arabicPlain" startAt="359"/>
            </a:pPr>
            <a:r>
              <a:rPr lang="en-US" dirty="0" smtClean="0">
                <a:effectLst/>
              </a:rPr>
              <a:t>    Victory in Jesus  (vs. 1,2, and Chorus)</a:t>
            </a:r>
          </a:p>
          <a:p>
            <a:pPr marL="0" indent="0">
              <a:buNone/>
            </a:pPr>
            <a:endParaRPr lang="en-US" dirty="0" smtClean="0">
              <a:effectLst/>
            </a:endParaRPr>
          </a:p>
          <a:p>
            <a:pPr marL="0" indent="0">
              <a:buNone/>
            </a:pPr>
            <a:r>
              <a:rPr lang="en-US" dirty="0" smtClean="0">
                <a:effectLst/>
              </a:rPr>
              <a:t>Matt. 11:2-6</a:t>
            </a:r>
          </a:p>
          <a:p>
            <a:pPr rtl="0"/>
            <a:r>
              <a:rPr lang="en-US" sz="1200" dirty="0" smtClean="0"/>
              <a:t>Now when John heard in prison about the deeds of the Christ, he sent word by his disciples </a:t>
            </a:r>
          </a:p>
          <a:p>
            <a:pPr rtl="0"/>
            <a:r>
              <a:rPr lang="en-US" sz="1200" b="0" dirty="0" smtClean="0"/>
              <a:t>3 </a:t>
            </a:r>
            <a:r>
              <a:rPr lang="en-US" sz="1200" b="0" baseline="0" dirty="0" smtClean="0"/>
              <a:t> </a:t>
            </a:r>
            <a:r>
              <a:rPr lang="en-US" sz="1200" b="0" dirty="0" smtClean="0"/>
              <a:t>and said to him, “Are you the one who is to come, or shall we look for another?” </a:t>
            </a:r>
          </a:p>
          <a:p>
            <a:pPr rtl="0"/>
            <a:r>
              <a:rPr lang="en-US" sz="1200" b="0" dirty="0" smtClean="0"/>
              <a:t>4 </a:t>
            </a:r>
            <a:r>
              <a:rPr lang="en-US" sz="1200" b="0" baseline="0" dirty="0" smtClean="0"/>
              <a:t> </a:t>
            </a:r>
            <a:r>
              <a:rPr lang="en-US" sz="1200" b="0" dirty="0" smtClean="0"/>
              <a:t>And Jesus answered them, “Go and tell John what you hear and see: </a:t>
            </a:r>
          </a:p>
          <a:p>
            <a:pPr rtl="0"/>
            <a:r>
              <a:rPr lang="en-US" sz="1200" b="0" dirty="0" smtClean="0"/>
              <a:t>5 </a:t>
            </a:r>
            <a:r>
              <a:rPr lang="en-US" sz="1200" b="0" baseline="0" dirty="0" smtClean="0"/>
              <a:t> </a:t>
            </a:r>
            <a:r>
              <a:rPr lang="en-US" sz="1200" b="0" dirty="0" smtClean="0"/>
              <a:t>the blind receive their sight and the lame walk, lepers are cleansed and the deaf hear, and the dead are raised up, and the poor have good news preached to them. </a:t>
            </a:r>
          </a:p>
          <a:p>
            <a:pPr rtl="0"/>
            <a:r>
              <a:rPr lang="en-US" sz="1200" b="0" dirty="0" smtClean="0"/>
              <a:t>6 </a:t>
            </a:r>
            <a:r>
              <a:rPr lang="en-US" sz="1200" b="0" baseline="0" dirty="0" smtClean="0"/>
              <a:t> </a:t>
            </a:r>
            <a:r>
              <a:rPr lang="en-US" sz="1200" b="0" dirty="0" smtClean="0"/>
              <a:t>And blessed is the one who is not offended by me.” </a:t>
            </a:r>
          </a:p>
          <a:p>
            <a:pPr marL="228600" indent="-228600">
              <a:buAutoNum type="arabicPlain" startAt="359"/>
            </a:pPr>
            <a:r>
              <a:rPr lang="en-US" dirty="0" smtClean="0">
                <a:effectLst/>
              </a:rPr>
              <a:t>s)</a:t>
            </a:r>
            <a:endParaRPr lang="en-US" dirty="0"/>
          </a:p>
        </p:txBody>
      </p:sp>
      <p:sp>
        <p:nvSpPr>
          <p:cNvPr id="4" name="Slide Number Placeholder 3"/>
          <p:cNvSpPr>
            <a:spLocks noGrp="1"/>
          </p:cNvSpPr>
          <p:nvPr>
            <p:ph type="sldNum" sz="quarter" idx="10"/>
          </p:nvPr>
        </p:nvSpPr>
        <p:spPr/>
        <p:txBody>
          <a:bodyPr/>
          <a:lstStyle/>
          <a:p>
            <a:fld id="{709F674F-5FF1-4C50-AE02-5B1470F93F7E}" type="slidenum">
              <a:rPr lang="en-US" smtClean="0"/>
              <a:pPr/>
              <a:t>15</a:t>
            </a:fld>
            <a:endParaRPr lang="en-US"/>
          </a:p>
        </p:txBody>
      </p:sp>
    </p:spTree>
    <p:extLst>
      <p:ext uri="{BB962C8B-B14F-4D97-AF65-F5344CB8AC3E}">
        <p14:creationId xmlns:p14="http://schemas.microsoft.com/office/powerpoint/2010/main" val="84585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pPr/>
              <a:t>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pPr/>
              <a:t>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163 - In Remembrance - Title</a:t>
            </a:r>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algn="r"/>
            <a:r>
              <a:rPr lang="en-US" dirty="0" smtClean="0"/>
              <a:t> </a:t>
            </a:r>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355 - Break Thou The Bread Of Life - Title</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09600" y="381000"/>
            <a:ext cx="7924800" cy="7325082"/>
          </a:xfrm>
          <a:prstGeom prst="rect">
            <a:avLst/>
          </a:prstGeom>
          <a:noFill/>
        </p:spPr>
        <p:txBody>
          <a:bodyPr wrap="square" rtlCol="0">
            <a:spAutoFit/>
          </a:bodyPr>
          <a:lstStyle/>
          <a:p>
            <a:pPr algn="ctr"/>
            <a:r>
              <a:rPr lang="en-US" sz="11500" dirty="0" smtClean="0">
                <a:solidFill>
                  <a:schemeClr val="bg1"/>
                </a:solidFill>
              </a:rPr>
              <a:t>To Whom</a:t>
            </a:r>
          </a:p>
          <a:p>
            <a:pPr algn="ctr"/>
            <a:r>
              <a:rPr lang="en-US" sz="11500" dirty="0" smtClean="0">
                <a:solidFill>
                  <a:schemeClr val="bg1"/>
                </a:solidFill>
              </a:rPr>
              <a:t>Shall we Go?</a:t>
            </a:r>
          </a:p>
          <a:p>
            <a:pPr algn="ctr"/>
            <a:endParaRPr lang="en-US" sz="5400" dirty="0" smtClean="0">
              <a:solidFill>
                <a:schemeClr val="bg1"/>
              </a:solidFill>
            </a:endParaRPr>
          </a:p>
          <a:p>
            <a:pPr algn="ctr"/>
            <a:r>
              <a:rPr lang="en-US" sz="9600" dirty="0" smtClean="0">
                <a:solidFill>
                  <a:schemeClr val="bg1"/>
                </a:solidFill>
              </a:rPr>
              <a:t>John </a:t>
            </a:r>
            <a:r>
              <a:rPr lang="en-US" sz="9600" dirty="0">
                <a:solidFill>
                  <a:schemeClr val="bg1"/>
                </a:solidFill>
              </a:rPr>
              <a:t>6:66-68</a:t>
            </a:r>
          </a:p>
          <a:p>
            <a:pPr algn="ctr"/>
            <a:endParaRPr lang="en-US" sz="7200" dirty="0">
              <a:solidFill>
                <a:schemeClr val="bg1"/>
              </a:solidFill>
            </a:endParaRPr>
          </a:p>
        </p:txBody>
      </p:sp>
    </p:spTree>
    <p:extLst>
      <p:ext uri="{BB962C8B-B14F-4D97-AF65-F5344CB8AC3E}">
        <p14:creationId xmlns:p14="http://schemas.microsoft.com/office/powerpoint/2010/main" val="14628036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075 - To Whom Shall We Go - Title</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33400" y="838200"/>
            <a:ext cx="7924800" cy="4462760"/>
          </a:xfrm>
          <a:prstGeom prst="rect">
            <a:avLst/>
          </a:prstGeom>
          <a:noFill/>
        </p:spPr>
        <p:txBody>
          <a:bodyPr wrap="square" rtlCol="0">
            <a:spAutoFit/>
          </a:bodyPr>
          <a:lstStyle/>
          <a:p>
            <a:pPr algn="ctr"/>
            <a:r>
              <a:rPr lang="en-US" sz="11500" dirty="0" smtClean="0">
                <a:solidFill>
                  <a:schemeClr val="bg1"/>
                </a:solidFill>
              </a:rPr>
              <a:t>Phil. 2:5-10</a:t>
            </a:r>
          </a:p>
          <a:p>
            <a:pPr algn="ctr"/>
            <a:endParaRPr lang="en-US" sz="4400" dirty="0" smtClean="0">
              <a:solidFill>
                <a:schemeClr val="bg1"/>
              </a:solidFill>
            </a:endParaRPr>
          </a:p>
          <a:p>
            <a:pPr algn="ctr"/>
            <a:r>
              <a:rPr lang="en-US" sz="11500" dirty="0" smtClean="0">
                <a:solidFill>
                  <a:schemeClr val="bg1"/>
                </a:solidFill>
              </a:rPr>
              <a:t>A Servant</a:t>
            </a:r>
            <a:endParaRPr lang="en-US" sz="7200" dirty="0">
              <a:solidFill>
                <a:schemeClr val="bg1"/>
              </a:solidFill>
            </a:endParaRPr>
          </a:p>
        </p:txBody>
      </p:sp>
    </p:spTree>
    <p:extLst>
      <p:ext uri="{BB962C8B-B14F-4D97-AF65-F5344CB8AC3E}">
        <p14:creationId xmlns:p14="http://schemas.microsoft.com/office/powerpoint/2010/main" val="4370391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097 - Servant's Song - Title</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33400" y="838200"/>
            <a:ext cx="7924800" cy="5663089"/>
          </a:xfrm>
          <a:prstGeom prst="rect">
            <a:avLst/>
          </a:prstGeom>
          <a:noFill/>
        </p:spPr>
        <p:txBody>
          <a:bodyPr wrap="square" rtlCol="0">
            <a:spAutoFit/>
          </a:bodyPr>
          <a:lstStyle/>
          <a:p>
            <a:pPr algn="ctr"/>
            <a:r>
              <a:rPr lang="en-US" sz="11500" dirty="0" smtClean="0">
                <a:solidFill>
                  <a:schemeClr val="bg1"/>
                </a:solidFill>
              </a:rPr>
              <a:t>A life of</a:t>
            </a:r>
          </a:p>
          <a:p>
            <a:pPr algn="ctr"/>
            <a:r>
              <a:rPr lang="en-US" sz="11500" dirty="0" smtClean="0">
                <a:solidFill>
                  <a:schemeClr val="bg1"/>
                </a:solidFill>
              </a:rPr>
              <a:t>Serving…</a:t>
            </a:r>
          </a:p>
          <a:p>
            <a:pPr algn="ctr"/>
            <a:endParaRPr lang="en-US" sz="6600" dirty="0" smtClean="0">
              <a:solidFill>
                <a:schemeClr val="bg1"/>
              </a:solidFill>
            </a:endParaRPr>
          </a:p>
          <a:p>
            <a:pPr algn="ctr"/>
            <a:r>
              <a:rPr lang="en-US" sz="6600" dirty="0" smtClean="0">
                <a:solidFill>
                  <a:schemeClr val="bg1"/>
                </a:solidFill>
              </a:rPr>
              <a:t>Matt. 11:2-6</a:t>
            </a:r>
            <a:endParaRPr lang="en-US" sz="4400" dirty="0">
              <a:solidFill>
                <a:schemeClr val="bg1"/>
              </a:solidFill>
            </a:endParaRPr>
          </a:p>
        </p:txBody>
      </p:sp>
    </p:spTree>
    <p:extLst>
      <p:ext uri="{BB962C8B-B14F-4D97-AF65-F5344CB8AC3E}">
        <p14:creationId xmlns:p14="http://schemas.microsoft.com/office/powerpoint/2010/main" val="17387876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359 - Victory In Jesus - Title</a:t>
            </a:r>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2" name="TextBox 1"/>
          <p:cNvSpPr txBox="1"/>
          <p:nvPr/>
        </p:nvSpPr>
        <p:spPr>
          <a:xfrm>
            <a:off x="228600" y="476071"/>
            <a:ext cx="7875810" cy="1200329"/>
          </a:xfrm>
          <a:prstGeom prst="rect">
            <a:avLst/>
          </a:prstGeom>
          <a:solidFill>
            <a:schemeClr val="accent6">
              <a:lumMod val="50000"/>
            </a:schemeClr>
          </a:solidFill>
        </p:spPr>
        <p:txBody>
          <a:bodyPr wrap="none" rtlCol="0">
            <a:spAutoFit/>
          </a:bodyPr>
          <a:lstStyle/>
          <a:p>
            <a:r>
              <a:rPr lang="en-US" sz="7200" dirty="0" smtClean="0">
                <a:solidFill>
                  <a:schemeClr val="bg1"/>
                </a:solidFill>
              </a:rPr>
              <a:t>Verses 1 &amp; 2, Chorus</a:t>
            </a:r>
            <a:endParaRPr lang="en-US" sz="7200" dirty="0">
              <a:solidFill>
                <a:schemeClr val="bg1"/>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533400" y="838200"/>
            <a:ext cx="7924800" cy="4693593"/>
          </a:xfrm>
          <a:prstGeom prst="rect">
            <a:avLst/>
          </a:prstGeom>
          <a:noFill/>
        </p:spPr>
        <p:txBody>
          <a:bodyPr wrap="square" rtlCol="0">
            <a:spAutoFit/>
          </a:bodyPr>
          <a:lstStyle/>
          <a:p>
            <a:pPr algn="ctr"/>
            <a:r>
              <a:rPr lang="en-US" sz="11500" dirty="0" smtClean="0">
                <a:solidFill>
                  <a:schemeClr val="bg1"/>
                </a:solidFill>
              </a:rPr>
              <a:t>Jesus Prayed</a:t>
            </a:r>
          </a:p>
          <a:p>
            <a:pPr algn="ctr"/>
            <a:r>
              <a:rPr lang="en-US" sz="9600" dirty="0" smtClean="0">
                <a:solidFill>
                  <a:schemeClr val="bg1"/>
                </a:solidFill>
              </a:rPr>
              <a:t>Matt. 26:30</a:t>
            </a:r>
          </a:p>
          <a:p>
            <a:pPr algn="ctr"/>
            <a:r>
              <a:rPr lang="en-US" sz="8800" dirty="0" smtClean="0">
                <a:solidFill>
                  <a:schemeClr val="bg1"/>
                </a:solidFill>
              </a:rPr>
              <a:t>(36-39, 42, 44)</a:t>
            </a:r>
            <a:endParaRPr lang="en-US" sz="6000" dirty="0">
              <a:solidFill>
                <a:schemeClr val="bg1"/>
              </a:solidFill>
            </a:endParaRPr>
          </a:p>
        </p:txBody>
      </p:sp>
    </p:spTree>
    <p:extLst>
      <p:ext uri="{BB962C8B-B14F-4D97-AF65-F5344CB8AC3E}">
        <p14:creationId xmlns:p14="http://schemas.microsoft.com/office/powerpoint/2010/main" val="18562011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635 - A Beautiful Prayer - Title</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357390" y="152400"/>
            <a:ext cx="4417364" cy="1569660"/>
          </a:xfrm>
          <a:prstGeom prst="rect">
            <a:avLst/>
          </a:prstGeom>
          <a:solidFill>
            <a:schemeClr val="accent2">
              <a:lumMod val="75000"/>
            </a:schemeClr>
          </a:solidFill>
        </p:spPr>
        <p:txBody>
          <a:bodyPr wrap="none" rtlCol="0">
            <a:spAutoFit/>
          </a:bodyPr>
          <a:lstStyle/>
          <a:p>
            <a:pPr algn="ctr"/>
            <a:r>
              <a:rPr lang="en-US" sz="4800" dirty="0" smtClean="0">
                <a:solidFill>
                  <a:schemeClr val="bg1"/>
                </a:solidFill>
              </a:rPr>
              <a:t>Vs. 1 &amp; 2, Chorus</a:t>
            </a:r>
          </a:p>
          <a:p>
            <a:pPr algn="ctr"/>
            <a:r>
              <a:rPr lang="en-US" sz="4800" dirty="0" smtClean="0">
                <a:solidFill>
                  <a:schemeClr val="bg1"/>
                </a:solidFill>
              </a:rPr>
              <a:t>Vs. 3 + Chorus</a:t>
            </a:r>
            <a:endParaRPr lang="en-US" sz="4800" dirty="0">
              <a:solidFill>
                <a:schemeClr val="bg1"/>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228600"/>
            <a:ext cx="8610600" cy="5170646"/>
          </a:xfrm>
          <a:prstGeom prst="rect">
            <a:avLst/>
          </a:prstGeom>
          <a:noFill/>
        </p:spPr>
        <p:txBody>
          <a:bodyPr wrap="square" rtlCol="0">
            <a:spAutoFit/>
          </a:bodyPr>
          <a:lstStyle/>
          <a:p>
            <a:pPr algn="ctr"/>
            <a:r>
              <a:rPr lang="en-US" sz="6600" dirty="0" smtClean="0">
                <a:solidFill>
                  <a:schemeClr val="bg1"/>
                </a:solidFill>
              </a:rPr>
              <a:t>Night, with black wings,</a:t>
            </a:r>
          </a:p>
          <a:p>
            <a:pPr algn="ctr"/>
            <a:r>
              <a:rPr lang="en-US" sz="6600" dirty="0" smtClean="0">
                <a:solidFill>
                  <a:schemeClr val="bg1"/>
                </a:solidFill>
              </a:rPr>
              <a:t>Hovered over the valley,</a:t>
            </a:r>
          </a:p>
          <a:p>
            <a:pPr algn="ctr"/>
            <a:r>
              <a:rPr lang="en-US" sz="6600" dirty="0" smtClean="0">
                <a:solidFill>
                  <a:schemeClr val="bg1"/>
                </a:solidFill>
              </a:rPr>
              <a:t>All around was silent,</a:t>
            </a:r>
          </a:p>
          <a:p>
            <a:pPr algn="ctr"/>
            <a:r>
              <a:rPr lang="en-US" sz="6600" dirty="0" smtClean="0">
                <a:solidFill>
                  <a:schemeClr val="bg1"/>
                </a:solidFill>
              </a:rPr>
              <a:t>Save the wail of the night wind.</a:t>
            </a:r>
            <a:endParaRPr lang="en-US" sz="6600" dirty="0">
              <a:solidFill>
                <a:schemeClr val="bg1"/>
              </a:solidFill>
            </a:endParaRPr>
          </a:p>
        </p:txBody>
      </p:sp>
    </p:spTree>
    <p:extLst>
      <p:ext uri="{BB962C8B-B14F-4D97-AF65-F5344CB8AC3E}">
        <p14:creationId xmlns:p14="http://schemas.microsoft.com/office/powerpoint/2010/main" val="9699618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685800" y="1524000"/>
            <a:ext cx="7924800" cy="2800767"/>
          </a:xfrm>
          <a:prstGeom prst="rect">
            <a:avLst/>
          </a:prstGeom>
          <a:noFill/>
        </p:spPr>
        <p:txBody>
          <a:bodyPr wrap="square" rtlCol="0">
            <a:spAutoFit/>
          </a:bodyPr>
          <a:lstStyle/>
          <a:p>
            <a:pPr algn="ctr"/>
            <a:r>
              <a:rPr lang="en-US" sz="8800" dirty="0" smtClean="0">
                <a:solidFill>
                  <a:schemeClr val="bg1"/>
                </a:solidFill>
              </a:rPr>
              <a:t>The</a:t>
            </a:r>
          </a:p>
          <a:p>
            <a:pPr algn="ctr"/>
            <a:r>
              <a:rPr lang="en-US" sz="8800" dirty="0" smtClean="0">
                <a:solidFill>
                  <a:schemeClr val="bg1"/>
                </a:solidFill>
              </a:rPr>
              <a:t>Lord’s Supper</a:t>
            </a:r>
            <a:endParaRPr lang="en-US" sz="8800" dirty="0">
              <a:solidFill>
                <a:schemeClr val="bg1"/>
              </a:solidFill>
            </a:endParaRPr>
          </a:p>
        </p:txBody>
      </p:sp>
    </p:spTree>
    <p:extLst>
      <p:ext uri="{BB962C8B-B14F-4D97-AF65-F5344CB8AC3E}">
        <p14:creationId xmlns:p14="http://schemas.microsoft.com/office/powerpoint/2010/main" val="3391440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162 - Night With Ebon Pinion - Title</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762000"/>
            <a:ext cx="8610600" cy="6124754"/>
          </a:xfrm>
          <a:prstGeom prst="rect">
            <a:avLst/>
          </a:prstGeom>
          <a:noFill/>
        </p:spPr>
        <p:txBody>
          <a:bodyPr wrap="square" rtlCol="0">
            <a:spAutoFit/>
          </a:bodyPr>
          <a:lstStyle/>
          <a:p>
            <a:pPr algn="ctr"/>
            <a:r>
              <a:rPr lang="en-US" sz="8800" dirty="0" smtClean="0">
                <a:solidFill>
                  <a:schemeClr val="bg1"/>
                </a:solidFill>
              </a:rPr>
              <a:t>Crucified Him</a:t>
            </a:r>
          </a:p>
          <a:p>
            <a:pPr algn="ctr"/>
            <a:endParaRPr lang="en-US" sz="7200" dirty="0" smtClean="0">
              <a:solidFill>
                <a:schemeClr val="bg1"/>
              </a:solidFill>
            </a:endParaRPr>
          </a:p>
          <a:p>
            <a:pPr algn="ctr"/>
            <a:r>
              <a:rPr lang="en-US" sz="7200" dirty="0" smtClean="0">
                <a:solidFill>
                  <a:schemeClr val="bg1"/>
                </a:solidFill>
              </a:rPr>
              <a:t>Matthew </a:t>
            </a:r>
            <a:r>
              <a:rPr lang="en-US" sz="7200" dirty="0">
                <a:solidFill>
                  <a:schemeClr val="bg1"/>
                </a:solidFill>
              </a:rPr>
              <a:t>27:25-31</a:t>
            </a:r>
          </a:p>
          <a:p>
            <a:pPr algn="ctr"/>
            <a:r>
              <a:rPr lang="en-US" sz="7200" dirty="0">
                <a:solidFill>
                  <a:schemeClr val="bg1"/>
                </a:solidFill>
              </a:rPr>
              <a:t>Luke </a:t>
            </a:r>
            <a:r>
              <a:rPr lang="en-US" sz="7200" dirty="0" smtClean="0">
                <a:solidFill>
                  <a:schemeClr val="bg1"/>
                </a:solidFill>
              </a:rPr>
              <a:t>23:33</a:t>
            </a:r>
            <a:endParaRPr lang="en-US" sz="7200" dirty="0">
              <a:solidFill>
                <a:schemeClr val="bg1"/>
              </a:solidFill>
            </a:endParaRPr>
          </a:p>
          <a:p>
            <a:pPr algn="ctr"/>
            <a:endParaRPr lang="en-US" sz="8800" dirty="0" smtClean="0">
              <a:solidFill>
                <a:schemeClr val="bg1"/>
              </a:solidFill>
            </a:endParaRPr>
          </a:p>
        </p:txBody>
      </p:sp>
    </p:spTree>
    <p:extLst>
      <p:ext uri="{BB962C8B-B14F-4D97-AF65-F5344CB8AC3E}">
        <p14:creationId xmlns:p14="http://schemas.microsoft.com/office/powerpoint/2010/main" val="213600194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189 - When I Survey The Wondrous Cross - Title</a:t>
            </a:r>
            <a:endParaRPr lang="en-US" dirty="0"/>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2" name="TextBox 1"/>
          <p:cNvSpPr txBox="1"/>
          <p:nvPr/>
        </p:nvSpPr>
        <p:spPr>
          <a:xfrm>
            <a:off x="1371600" y="274638"/>
            <a:ext cx="4802853" cy="1200329"/>
          </a:xfrm>
          <a:prstGeom prst="rect">
            <a:avLst/>
          </a:prstGeom>
          <a:solidFill>
            <a:schemeClr val="accent6">
              <a:lumMod val="50000"/>
            </a:schemeClr>
          </a:solidFill>
        </p:spPr>
        <p:txBody>
          <a:bodyPr wrap="none" rtlCol="0">
            <a:spAutoFit/>
          </a:bodyPr>
          <a:lstStyle/>
          <a:p>
            <a:r>
              <a:rPr lang="en-US" sz="7200" dirty="0" smtClean="0">
                <a:solidFill>
                  <a:schemeClr val="bg1"/>
                </a:solidFill>
              </a:rPr>
              <a:t>Verses 1 &amp; 3</a:t>
            </a:r>
            <a:endParaRPr lang="en-US" sz="7200" dirty="0">
              <a:solidFill>
                <a:schemeClr val="bg1"/>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762000"/>
            <a:ext cx="8610600" cy="3908762"/>
          </a:xfrm>
          <a:prstGeom prst="rect">
            <a:avLst/>
          </a:prstGeom>
          <a:noFill/>
        </p:spPr>
        <p:txBody>
          <a:bodyPr wrap="square" rtlCol="0">
            <a:spAutoFit/>
          </a:bodyPr>
          <a:lstStyle/>
          <a:p>
            <a:pPr algn="ctr"/>
            <a:r>
              <a:rPr lang="en-US" sz="8800" dirty="0" smtClean="0">
                <a:solidFill>
                  <a:schemeClr val="bg1"/>
                </a:solidFill>
              </a:rPr>
              <a:t>Died &amp; Buried</a:t>
            </a:r>
          </a:p>
          <a:p>
            <a:pPr algn="ctr"/>
            <a:endParaRPr lang="en-US" sz="8800" dirty="0">
              <a:solidFill>
                <a:schemeClr val="bg1"/>
              </a:solidFill>
            </a:endParaRPr>
          </a:p>
          <a:p>
            <a:pPr algn="ctr"/>
            <a:r>
              <a:rPr lang="en-US" sz="6600" dirty="0" smtClean="0">
                <a:solidFill>
                  <a:schemeClr val="bg1"/>
                </a:solidFill>
              </a:rPr>
              <a:t>Luke 23:46, 50-52</a:t>
            </a:r>
          </a:p>
        </p:txBody>
      </p:sp>
    </p:spTree>
    <p:extLst>
      <p:ext uri="{BB962C8B-B14F-4D97-AF65-F5344CB8AC3E}">
        <p14:creationId xmlns:p14="http://schemas.microsoft.com/office/powerpoint/2010/main" val="9997545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174 - Christ Arose - Title</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762000" y="338306"/>
            <a:ext cx="5851987" cy="1015663"/>
          </a:xfrm>
          <a:prstGeom prst="rect">
            <a:avLst/>
          </a:prstGeom>
          <a:solidFill>
            <a:schemeClr val="accent6"/>
          </a:solidFill>
        </p:spPr>
        <p:txBody>
          <a:bodyPr wrap="none" rtlCol="0">
            <a:spAutoFit/>
          </a:bodyPr>
          <a:lstStyle/>
          <a:p>
            <a:r>
              <a:rPr lang="en-US" sz="6000" dirty="0" smtClean="0">
                <a:solidFill>
                  <a:schemeClr val="bg1"/>
                </a:solidFill>
              </a:rPr>
              <a:t>Verses 1 &amp; 2 ONLY</a:t>
            </a:r>
            <a:endParaRPr lang="en-US" sz="6000" dirty="0">
              <a:solidFill>
                <a:schemeClr val="bg1"/>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762000"/>
            <a:ext cx="8610600" cy="3908762"/>
          </a:xfrm>
          <a:prstGeom prst="rect">
            <a:avLst/>
          </a:prstGeom>
          <a:noFill/>
        </p:spPr>
        <p:txBody>
          <a:bodyPr wrap="square" rtlCol="0">
            <a:spAutoFit/>
          </a:bodyPr>
          <a:lstStyle/>
          <a:p>
            <a:pPr algn="ctr"/>
            <a:r>
              <a:rPr lang="en-US" sz="8800" dirty="0" smtClean="0">
                <a:solidFill>
                  <a:schemeClr val="bg1"/>
                </a:solidFill>
              </a:rPr>
              <a:t>Arose</a:t>
            </a:r>
          </a:p>
          <a:p>
            <a:pPr algn="ctr"/>
            <a:endParaRPr lang="en-US" sz="8800" dirty="0">
              <a:solidFill>
                <a:schemeClr val="bg1"/>
              </a:solidFill>
            </a:endParaRPr>
          </a:p>
          <a:p>
            <a:pPr algn="ctr"/>
            <a:r>
              <a:rPr lang="en-US" sz="6600" dirty="0" smtClean="0">
                <a:solidFill>
                  <a:schemeClr val="bg1"/>
                </a:solidFill>
              </a:rPr>
              <a:t>1 Cor. 15:1-3</a:t>
            </a:r>
          </a:p>
        </p:txBody>
      </p:sp>
    </p:spTree>
    <p:extLst>
      <p:ext uri="{BB962C8B-B14F-4D97-AF65-F5344CB8AC3E}">
        <p14:creationId xmlns:p14="http://schemas.microsoft.com/office/powerpoint/2010/main" val="10067871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762000"/>
            <a:ext cx="8610600" cy="5170646"/>
          </a:xfrm>
          <a:prstGeom prst="rect">
            <a:avLst/>
          </a:prstGeom>
          <a:noFill/>
        </p:spPr>
        <p:txBody>
          <a:bodyPr wrap="square" rtlCol="0">
            <a:spAutoFit/>
          </a:bodyPr>
          <a:lstStyle/>
          <a:p>
            <a:pPr algn="ctr"/>
            <a:r>
              <a:rPr lang="en-US" sz="8800" dirty="0" smtClean="0">
                <a:solidFill>
                  <a:schemeClr val="bg1"/>
                </a:solidFill>
              </a:rPr>
              <a:t>I Know whom</a:t>
            </a:r>
          </a:p>
          <a:p>
            <a:pPr algn="ctr"/>
            <a:r>
              <a:rPr lang="en-US" sz="8800" dirty="0" smtClean="0">
                <a:solidFill>
                  <a:schemeClr val="bg1"/>
                </a:solidFill>
              </a:rPr>
              <a:t>I have believed!</a:t>
            </a:r>
          </a:p>
          <a:p>
            <a:pPr algn="ctr"/>
            <a:endParaRPr lang="en-US" sz="8800" dirty="0">
              <a:solidFill>
                <a:schemeClr val="bg1"/>
              </a:solidFill>
            </a:endParaRPr>
          </a:p>
          <a:p>
            <a:pPr algn="ctr"/>
            <a:r>
              <a:rPr lang="en-US" sz="6600" dirty="0" smtClean="0">
                <a:solidFill>
                  <a:schemeClr val="bg1"/>
                </a:solidFill>
              </a:rPr>
              <a:t>2 Tim. 1:12</a:t>
            </a:r>
          </a:p>
        </p:txBody>
      </p:sp>
    </p:spTree>
    <p:extLst>
      <p:ext uri="{BB962C8B-B14F-4D97-AF65-F5344CB8AC3E}">
        <p14:creationId xmlns:p14="http://schemas.microsoft.com/office/powerpoint/2010/main" val="7220043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186 - I Stand Amazed - Title</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280 - I Have Decided To Follow Jesus - Title</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85800" y="381000"/>
            <a:ext cx="7924800" cy="5632311"/>
          </a:xfrm>
          <a:prstGeom prst="rect">
            <a:avLst/>
          </a:prstGeom>
          <a:noFill/>
        </p:spPr>
        <p:txBody>
          <a:bodyPr wrap="square" rtlCol="0">
            <a:spAutoFit/>
          </a:bodyPr>
          <a:lstStyle/>
          <a:p>
            <a:pPr algn="ctr"/>
            <a:r>
              <a:rPr lang="en-US" sz="7200" dirty="0" smtClean="0">
                <a:solidFill>
                  <a:schemeClr val="bg1"/>
                </a:solidFill>
              </a:rPr>
              <a:t>The Story Begins</a:t>
            </a:r>
          </a:p>
          <a:p>
            <a:r>
              <a:rPr lang="en-US" sz="7200" dirty="0" smtClean="0">
                <a:solidFill>
                  <a:schemeClr val="bg1"/>
                </a:solidFill>
              </a:rPr>
              <a:t>John 1:1-3</a:t>
            </a:r>
          </a:p>
          <a:p>
            <a:r>
              <a:rPr lang="en-US" sz="7200" dirty="0" smtClean="0">
                <a:solidFill>
                  <a:schemeClr val="bg1"/>
                </a:solidFill>
              </a:rPr>
              <a:t>John 1:14</a:t>
            </a:r>
          </a:p>
          <a:p>
            <a:r>
              <a:rPr lang="en-US" sz="7200" dirty="0" smtClean="0">
                <a:solidFill>
                  <a:schemeClr val="bg1"/>
                </a:solidFill>
              </a:rPr>
              <a:t>John 21:25</a:t>
            </a:r>
          </a:p>
          <a:p>
            <a:r>
              <a:rPr lang="en-US" sz="7200" dirty="0" smtClean="0">
                <a:solidFill>
                  <a:schemeClr val="bg1"/>
                </a:solidFill>
              </a:rPr>
              <a:t>John 20:30-31</a:t>
            </a:r>
            <a:endParaRPr lang="en-US" sz="7200" dirty="0">
              <a:solidFill>
                <a:schemeClr val="bg1"/>
              </a:solidFill>
            </a:endParaRPr>
          </a:p>
        </p:txBody>
      </p:sp>
    </p:spTree>
    <p:extLst>
      <p:ext uri="{BB962C8B-B14F-4D97-AF65-F5344CB8AC3E}">
        <p14:creationId xmlns:p14="http://schemas.microsoft.com/office/powerpoint/2010/main" val="1893579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smtClean="0"/>
              <a:t>406 - More About Jesus - Title</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85800" y="381000"/>
            <a:ext cx="7924800" cy="4770537"/>
          </a:xfrm>
          <a:prstGeom prst="rect">
            <a:avLst/>
          </a:prstGeom>
          <a:noFill/>
        </p:spPr>
        <p:txBody>
          <a:bodyPr wrap="square" rtlCol="0">
            <a:spAutoFit/>
          </a:bodyPr>
          <a:lstStyle/>
          <a:p>
            <a:pPr algn="ctr"/>
            <a:r>
              <a:rPr lang="en-US" sz="8800" dirty="0" smtClean="0">
                <a:solidFill>
                  <a:schemeClr val="bg1"/>
                </a:solidFill>
              </a:rPr>
              <a:t>Luke 2</a:t>
            </a:r>
          </a:p>
          <a:p>
            <a:pPr algn="ctr"/>
            <a:endParaRPr lang="en-US" sz="7200" dirty="0" smtClean="0">
              <a:solidFill>
                <a:schemeClr val="bg1"/>
              </a:solidFill>
            </a:endParaRPr>
          </a:p>
          <a:p>
            <a:pPr algn="ctr"/>
            <a:r>
              <a:rPr lang="en-US" sz="7200" dirty="0" smtClean="0">
                <a:solidFill>
                  <a:schemeClr val="bg1"/>
                </a:solidFill>
              </a:rPr>
              <a:t>7 – Mary gives birth</a:t>
            </a:r>
          </a:p>
          <a:p>
            <a:pPr algn="ctr"/>
            <a:r>
              <a:rPr lang="en-US" sz="7200" dirty="0" smtClean="0">
                <a:solidFill>
                  <a:schemeClr val="bg1"/>
                </a:solidFill>
              </a:rPr>
              <a:t>8-14 - Angels</a:t>
            </a:r>
            <a:endParaRPr lang="en-US" sz="7200" dirty="0">
              <a:solidFill>
                <a:schemeClr val="bg1"/>
              </a:solidFill>
            </a:endParaRPr>
          </a:p>
        </p:txBody>
      </p:sp>
    </p:spTree>
    <p:extLst>
      <p:ext uri="{BB962C8B-B14F-4D97-AF65-F5344CB8AC3E}">
        <p14:creationId xmlns:p14="http://schemas.microsoft.com/office/powerpoint/2010/main" val="19887035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046 - Hark, The Herald Angels Sing - Title</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685800" y="381000"/>
            <a:ext cx="7924800" cy="6724918"/>
          </a:xfrm>
          <a:prstGeom prst="rect">
            <a:avLst/>
          </a:prstGeom>
          <a:noFill/>
        </p:spPr>
        <p:txBody>
          <a:bodyPr wrap="square" rtlCol="0">
            <a:spAutoFit/>
          </a:bodyPr>
          <a:lstStyle/>
          <a:p>
            <a:pPr algn="ctr"/>
            <a:r>
              <a:rPr lang="en-US" sz="11500" dirty="0" smtClean="0">
                <a:solidFill>
                  <a:schemeClr val="bg1"/>
                </a:solidFill>
              </a:rPr>
              <a:t>Jesus</a:t>
            </a:r>
          </a:p>
          <a:p>
            <a:pPr algn="ctr"/>
            <a:endParaRPr lang="en-US" sz="2800" dirty="0" smtClean="0">
              <a:solidFill>
                <a:schemeClr val="bg1"/>
              </a:solidFill>
            </a:endParaRPr>
          </a:p>
          <a:p>
            <a:pPr algn="ctr"/>
            <a:r>
              <a:rPr lang="en-US" sz="7200" dirty="0" smtClean="0">
                <a:solidFill>
                  <a:schemeClr val="bg1"/>
                </a:solidFill>
              </a:rPr>
              <a:t>Luke 2:40</a:t>
            </a:r>
          </a:p>
          <a:p>
            <a:pPr algn="ctr"/>
            <a:r>
              <a:rPr lang="en-US" sz="7200" dirty="0" smtClean="0">
                <a:solidFill>
                  <a:schemeClr val="bg1"/>
                </a:solidFill>
              </a:rPr>
              <a:t>Hebrews 2:14-15</a:t>
            </a:r>
          </a:p>
          <a:p>
            <a:pPr algn="ctr"/>
            <a:r>
              <a:rPr lang="en-US" sz="7200" dirty="0" smtClean="0">
                <a:solidFill>
                  <a:schemeClr val="bg1"/>
                </a:solidFill>
              </a:rPr>
              <a:t>Hebrews 4:15</a:t>
            </a:r>
          </a:p>
          <a:p>
            <a:pPr algn="ctr"/>
            <a:endParaRPr lang="en-US" sz="7200" dirty="0">
              <a:solidFill>
                <a:schemeClr val="bg1"/>
              </a:solidFill>
            </a:endParaRPr>
          </a:p>
        </p:txBody>
      </p:sp>
    </p:spTree>
    <p:extLst>
      <p:ext uri="{BB962C8B-B14F-4D97-AF65-F5344CB8AC3E}">
        <p14:creationId xmlns:p14="http://schemas.microsoft.com/office/powerpoint/2010/main" val="7772227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smtClean="0"/>
              <a:t>558 - Sweeter As The Years Go By - Title</a:t>
            </a:r>
            <a:endParaRPr lang="en-US" dirty="0"/>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914400" y="274638"/>
            <a:ext cx="6526530" cy="1200329"/>
          </a:xfrm>
          <a:prstGeom prst="rect">
            <a:avLst/>
          </a:prstGeom>
          <a:solidFill>
            <a:schemeClr val="tx2"/>
          </a:solidFill>
        </p:spPr>
        <p:txBody>
          <a:bodyPr wrap="none" rtlCol="0">
            <a:spAutoFit/>
          </a:bodyPr>
          <a:lstStyle/>
          <a:p>
            <a:r>
              <a:rPr lang="en-US" sz="7200" i="1" dirty="0" smtClean="0">
                <a:solidFill>
                  <a:schemeClr val="bg1"/>
                </a:solidFill>
              </a:rPr>
              <a:t>Vs. 1 &amp; 2, Chorus</a:t>
            </a:r>
            <a:endParaRPr lang="en-US" sz="7200" i="1" dirty="0">
              <a:solidFill>
                <a:schemeClr val="bg1"/>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2400" y="838200"/>
            <a:ext cx="8763000" cy="5847755"/>
          </a:xfrm>
          <a:prstGeom prst="rect">
            <a:avLst/>
          </a:prstGeom>
          <a:noFill/>
        </p:spPr>
        <p:txBody>
          <a:bodyPr wrap="square" rtlCol="0">
            <a:spAutoFit/>
          </a:bodyPr>
          <a:lstStyle/>
          <a:p>
            <a:pPr algn="ctr"/>
            <a:r>
              <a:rPr lang="en-US" sz="11500" dirty="0" smtClean="0">
                <a:solidFill>
                  <a:schemeClr val="bg1"/>
                </a:solidFill>
              </a:rPr>
              <a:t>I am the</a:t>
            </a:r>
          </a:p>
          <a:p>
            <a:pPr algn="ctr"/>
            <a:r>
              <a:rPr lang="en-US" sz="11500" dirty="0" smtClean="0">
                <a:solidFill>
                  <a:schemeClr val="bg1"/>
                </a:solidFill>
              </a:rPr>
              <a:t>Bread of Life</a:t>
            </a:r>
          </a:p>
          <a:p>
            <a:pPr algn="ctr"/>
            <a:endParaRPr lang="en-US" sz="7200" dirty="0" smtClean="0">
              <a:solidFill>
                <a:schemeClr val="bg1"/>
              </a:solidFill>
            </a:endParaRPr>
          </a:p>
          <a:p>
            <a:pPr algn="ctr"/>
            <a:r>
              <a:rPr lang="en-US" sz="7200" dirty="0" smtClean="0">
                <a:solidFill>
                  <a:schemeClr val="bg1"/>
                </a:solidFill>
              </a:rPr>
              <a:t>John 6:1-2, 26-33</a:t>
            </a:r>
            <a:endParaRPr lang="en-US" sz="7200" dirty="0">
              <a:solidFill>
                <a:schemeClr val="bg1"/>
              </a:solidFill>
            </a:endParaRPr>
          </a:p>
        </p:txBody>
      </p:sp>
    </p:spTree>
    <p:extLst>
      <p:ext uri="{BB962C8B-B14F-4D97-AF65-F5344CB8AC3E}">
        <p14:creationId xmlns:p14="http://schemas.microsoft.com/office/powerpoint/2010/main" val="17332811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1415</TotalTime>
  <Words>917</Words>
  <Application>Microsoft Macintosh PowerPoint</Application>
  <PresentationFormat>On-screen Show (4:3)</PresentationFormat>
  <Paragraphs>172</Paragraphs>
  <Slides>28</Slides>
  <Notes>17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163 - In Remembrance - Title</vt:lpstr>
      <vt:lpstr>PowerPoint Presentation</vt:lpstr>
      <vt:lpstr>PowerPoint Presentation</vt:lpstr>
      <vt:lpstr>406 - More About Jesus - Title</vt:lpstr>
      <vt:lpstr>PowerPoint Presentation</vt:lpstr>
      <vt:lpstr>046 - Hark, The Herald Angels Sing - Title</vt:lpstr>
      <vt:lpstr>PowerPoint Presentation</vt:lpstr>
      <vt:lpstr>558 - Sweeter As The Years Go By - Title</vt:lpstr>
      <vt:lpstr>PowerPoint Presentation</vt:lpstr>
      <vt:lpstr>355 - Break Thou The Bread Of Life - Title</vt:lpstr>
      <vt:lpstr>PowerPoint Presentation</vt:lpstr>
      <vt:lpstr>075 - To Whom Shall We Go - Title</vt:lpstr>
      <vt:lpstr>PowerPoint Presentation</vt:lpstr>
      <vt:lpstr>097 - Servant's Song - Title</vt:lpstr>
      <vt:lpstr>PowerPoint Presentation</vt:lpstr>
      <vt:lpstr>359 - Victory In Jesus - Title</vt:lpstr>
      <vt:lpstr>PowerPoint Presentation</vt:lpstr>
      <vt:lpstr>635 - A Beautiful Prayer - Title</vt:lpstr>
      <vt:lpstr>PowerPoint Presentation</vt:lpstr>
      <vt:lpstr>162 - Night With Ebon Pinion - Title</vt:lpstr>
      <vt:lpstr>PowerPoint Presentation</vt:lpstr>
      <vt:lpstr>189 - When I Survey The Wondrous Cross - Title</vt:lpstr>
      <vt:lpstr>PowerPoint Presentation</vt:lpstr>
      <vt:lpstr>174 - Christ Arose - Title</vt:lpstr>
      <vt:lpstr>PowerPoint Presentation</vt:lpstr>
      <vt:lpstr>PowerPoint Presentation</vt:lpstr>
      <vt:lpstr>186 - I Stand Amazed - Title</vt:lpstr>
      <vt:lpstr>280 - I Have Decided To Follow Jesus - Title</vt:lpstr>
    </vt:vector>
  </TitlesOfParts>
  <Company>AQ2 Technologies,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cp:lastModifiedBy>Kurt Lindsay</cp:lastModifiedBy>
  <cp:revision>26</cp:revision>
  <dcterms:created xsi:type="dcterms:W3CDTF">2008-03-16T18:22:36Z</dcterms:created>
  <dcterms:modified xsi:type="dcterms:W3CDTF">2015-09-21T01:19:07Z</dcterms:modified>
</cp:coreProperties>
</file>