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8" r:id="rId2"/>
    <p:sldId id="299" r:id="rId3"/>
    <p:sldId id="300" r:id="rId4"/>
    <p:sldId id="301" r:id="rId5"/>
    <p:sldId id="302" r:id="rId6"/>
    <p:sldId id="303" r:id="rId7"/>
    <p:sldId id="305" r:id="rId8"/>
    <p:sldId id="306" r:id="rId9"/>
    <p:sldId id="307" r:id="rId10"/>
    <p:sldId id="313" r:id="rId11"/>
    <p:sldId id="314" r:id="rId12"/>
    <p:sldId id="315" r:id="rId13"/>
    <p:sldId id="316" r:id="rId14"/>
    <p:sldId id="317" r:id="rId15"/>
    <p:sldId id="308" r:id="rId16"/>
    <p:sldId id="309" r:id="rId17"/>
    <p:sldId id="310" r:id="rId18"/>
    <p:sldId id="311" r:id="rId19"/>
    <p:sldId id="312" r:id="rId20"/>
    <p:sldId id="304"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4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03" autoAdjust="0"/>
    <p:restoredTop sz="44629" autoAdjust="0"/>
  </p:normalViewPr>
  <p:slideViewPr>
    <p:cSldViewPr snapToGrid="0" snapToObjects="1">
      <p:cViewPr varScale="1">
        <p:scale>
          <a:sx n="40" d="100"/>
          <a:sy n="40" d="100"/>
        </p:scale>
        <p:origin x="-22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F3F1-2029-8448-9949-040AADFBB1AB}" type="datetimeFigureOut">
              <a:rPr lang="en-US" smtClean="0"/>
              <a:t>9/27/15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06FC5-5253-8444-A22F-B474784BDD4C}" type="slidenum">
              <a:rPr lang="en-US" smtClean="0"/>
              <a:t>‹#›</a:t>
            </a:fld>
            <a:endParaRPr lang="en-US"/>
          </a:p>
        </p:txBody>
      </p:sp>
    </p:spTree>
    <p:extLst>
      <p:ext uri="{BB962C8B-B14F-4D97-AF65-F5344CB8AC3E}">
        <p14:creationId xmlns:p14="http://schemas.microsoft.com/office/powerpoint/2010/main" val="3939533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reading this week includes the letter of 1 John</a:t>
            </a:r>
          </a:p>
          <a:p>
            <a:r>
              <a:rPr lang="en-US" dirty="0" smtClean="0"/>
              <a:t>John – the apostle</a:t>
            </a:r>
          </a:p>
          <a:p>
            <a:r>
              <a:rPr lang="en-US" dirty="0" smtClean="0"/>
              <a:t>CA</a:t>
            </a:r>
            <a:r>
              <a:rPr lang="en-US" baseline="0" dirty="0" smtClean="0"/>
              <a:t> 90ad – </a:t>
            </a:r>
          </a:p>
          <a:p>
            <a:r>
              <a:rPr lang="en-US" baseline="0" dirty="0" smtClean="0"/>
              <a:t>Problem – false teachers misleading the people.</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John 3:5   </a:t>
            </a:r>
            <a:r>
              <a:rPr lang="en-US" sz="1200" dirty="0" smtClean="0"/>
              <a:t>You know that he appeared in order to take away sins, and in him there is no sin. </a:t>
            </a:r>
          </a:p>
          <a:p>
            <a:endParaRPr lang="en-US" sz="1200" dirty="0" smtClean="0"/>
          </a:p>
          <a:p>
            <a:r>
              <a:rPr lang="en-US" dirty="0" smtClean="0">
                <a:sym typeface="Wingdings"/>
              </a:rPr>
              <a:t>  </a:t>
            </a:r>
            <a:r>
              <a:rPr lang="en-US" dirty="0" smtClean="0"/>
              <a:t>Propitiation ( turns away wrath)</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John 2:1-2</a:t>
            </a:r>
          </a:p>
          <a:p>
            <a:r>
              <a:rPr lang="en-US" sz="1200" dirty="0" smtClean="0"/>
              <a:t>He is the propitiation for our sins, and not for ours only but also for the sins of the whole world. </a:t>
            </a:r>
            <a:endParaRPr lang="en-US" dirty="0" smtClean="0"/>
          </a:p>
          <a:p>
            <a:r>
              <a:rPr lang="en-US" dirty="0" smtClean="0"/>
              <a:t>4:10</a:t>
            </a:r>
          </a:p>
          <a:p>
            <a:r>
              <a:rPr lang="en-US" sz="1200" dirty="0" smtClean="0"/>
              <a:t>In this is love, not that we have loved God but that he loved us and sent his Son to be the propitiation for our sins. </a:t>
            </a:r>
          </a:p>
          <a:p>
            <a:endParaRPr lang="en-US" sz="1200" dirty="0" smtClean="0"/>
          </a:p>
          <a:p>
            <a:r>
              <a:rPr lang="en-US" sz="1200" dirty="0" smtClean="0">
                <a:sym typeface="Wingdings"/>
              </a:rPr>
              <a:t> Christians are FORGIVEN    2:1,  12</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Christians ARE Forgiven…</a:t>
            </a:r>
          </a:p>
          <a:p>
            <a:r>
              <a:rPr lang="en-US" dirty="0" smtClean="0"/>
              <a:t>1 John 2:12</a:t>
            </a:r>
          </a:p>
          <a:p>
            <a:pPr rtl="0"/>
            <a:r>
              <a:rPr lang="en-US" sz="1200" dirty="0" smtClean="0"/>
              <a:t>I am writing to you, little children, </a:t>
            </a:r>
          </a:p>
          <a:p>
            <a:pPr rtl="0"/>
            <a:r>
              <a:rPr lang="en-US" sz="1200" dirty="0" smtClean="0"/>
              <a:t>because your sins are forgiven for his name’s sake. </a:t>
            </a:r>
          </a:p>
          <a:p>
            <a:pPr rtl="0"/>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a:rPr>
              <a:t>  Instructed NOT to sin…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John 2:1</a:t>
            </a:r>
            <a:r>
              <a:rPr lang="en-US" sz="1200" dirty="0" smtClean="0"/>
              <a:t>My little children, I am writing these things to you so that you may not sin. But if anyone does sin, we have an advocate with the Father, Jesus Christ the righteous. </a:t>
            </a:r>
            <a:endParaRPr lang="en-US" dirty="0" smtClean="0"/>
          </a:p>
          <a:p>
            <a:pPr rtl="0"/>
            <a:endParaRPr lang="en-US" sz="1200" dirty="0" smtClean="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John 2:1   </a:t>
            </a:r>
            <a:r>
              <a:rPr lang="en-US" sz="1200" dirty="0" smtClean="0"/>
              <a:t>My little children, I am writing these things to you so that you may not sin. But if anyone does sin, we have an advocate with the Father, Jesus Christ the righteous. </a:t>
            </a:r>
          </a:p>
          <a:p>
            <a:endParaRPr lang="en-US" sz="1200" dirty="0" smtClean="0"/>
          </a:p>
          <a:p>
            <a:r>
              <a:rPr lang="en-US" sz="1200" dirty="0" smtClean="0"/>
              <a:t>This the GOAL – aspiration – intention – </a:t>
            </a:r>
          </a:p>
          <a:p>
            <a:r>
              <a:rPr lang="en-US" sz="1200" dirty="0" smtClean="0"/>
              <a:t>As we strive, we fall short, but with forgiveness</a:t>
            </a:r>
            <a:r>
              <a:rPr lang="en-US" sz="1200" baseline="0" dirty="0" smtClean="0"/>
              <a:t> possible – </a:t>
            </a:r>
          </a:p>
          <a:p>
            <a:endParaRPr lang="en-US" sz="1200" baseline="0" dirty="0" smtClean="0"/>
          </a:p>
          <a:p>
            <a:r>
              <a:rPr lang="en-US" sz="1200" baseline="0" dirty="0" smtClean="0">
                <a:sym typeface="Wingdings"/>
              </a:rPr>
              <a:t> NOT live a ‘life of sin’ -  3:4,6,8,9</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Christians do not live a life of sin… </a:t>
            </a:r>
          </a:p>
          <a:p>
            <a:r>
              <a:rPr lang="en-US" dirty="0" smtClean="0"/>
              <a:t>3:4, 6, 8, 9;  5:18</a:t>
            </a:r>
          </a:p>
          <a:p>
            <a:r>
              <a:rPr lang="en-US" sz="1200" dirty="0" smtClean="0"/>
              <a:t>		</a:t>
            </a:r>
            <a:r>
              <a:rPr lang="en-US" sz="1200" b="1" dirty="0" smtClean="0"/>
              <a:t>4 	Everyone who makes a practice of sinning also practices lawlessness; sin is lawlessness.</a:t>
            </a:r>
          </a:p>
          <a:p>
            <a:r>
              <a:rPr lang="en-US" sz="1200" dirty="0" smtClean="0"/>
              <a:t>	</a:t>
            </a:r>
            <a:r>
              <a:rPr lang="en-US" sz="1200" b="1" dirty="0" smtClean="0"/>
              <a:t>6 	No one who abides in him keeps on sinning; no one who keeps on sinning has either seen him or known him. </a:t>
            </a:r>
          </a:p>
          <a:p>
            <a:r>
              <a:rPr lang="en-US" sz="1200" dirty="0" smtClean="0"/>
              <a:t>	</a:t>
            </a:r>
            <a:r>
              <a:rPr lang="en-US" sz="1200" b="1" dirty="0" smtClean="0"/>
              <a:t>8 	Whoever makes a practice of sinning is of the devil, for the devil has been sinning from the beginning. The reason the Son of God appeared was to destroy the works of the devil. </a:t>
            </a:r>
          </a:p>
          <a:p>
            <a:pPr marL="228600" indent="-228600">
              <a:buAutoNum type="arabicPlain" startAt="9"/>
            </a:pPr>
            <a:r>
              <a:rPr lang="en-US" sz="1200" b="1" dirty="0" smtClean="0"/>
              <a:t>No one born of God makes a practice of sinning, for God’s seed abides in him, and he cannot keep on sinning because he has been born of God. </a:t>
            </a:r>
          </a:p>
          <a:p>
            <a:pPr marL="0" indent="0">
              <a:buNone/>
            </a:pPr>
            <a:r>
              <a:rPr lang="en-US" sz="1200" b="1" dirty="0" smtClean="0"/>
              <a:t>5:18 	We know that everyone who has been born of God does not keep on sinning, but he who was born of God protects him, and the evil one does not touch him. </a:t>
            </a:r>
          </a:p>
          <a:p>
            <a:endParaRPr lang="en-US" dirty="0" smtClean="0"/>
          </a:p>
          <a:p>
            <a:r>
              <a:rPr lang="en-US" smtClean="0">
                <a:sym typeface="Wingdings"/>
              </a:rPr>
              <a:t> Christians do SIN…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Christians</a:t>
            </a:r>
            <a:r>
              <a:rPr lang="en-US" baseline="0" dirty="0" smtClean="0"/>
              <a:t> do commit sin – </a:t>
            </a:r>
          </a:p>
          <a:p>
            <a:r>
              <a:rPr lang="en-US" baseline="0" dirty="0" smtClean="0"/>
              <a:t>1John 2:1-2</a:t>
            </a:r>
          </a:p>
          <a:p>
            <a:r>
              <a:rPr lang="en-US" baseline="0" dirty="0" smtClean="0"/>
              <a:t>1:7-10</a:t>
            </a:r>
          </a:p>
          <a:p>
            <a:r>
              <a:rPr lang="en-US" baseline="0" dirty="0" smtClean="0"/>
              <a:t>5:16-17</a:t>
            </a:r>
          </a:p>
          <a:p>
            <a:endParaRPr lang="en-US" baseline="0" dirty="0" smtClean="0"/>
          </a:p>
          <a:p>
            <a:r>
              <a:rPr lang="en-US" baseline="0" dirty="0" smtClean="0">
                <a:sym typeface="Wingdings"/>
              </a:rPr>
              <a:t>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19</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John 1:1-4</a:t>
            </a:r>
          </a:p>
          <a:p>
            <a:r>
              <a:rPr lang="en-US" dirty="0" smtClean="0"/>
              <a:t>What</a:t>
            </a:r>
            <a:r>
              <a:rPr lang="en-US" baseline="0" dirty="0" smtClean="0"/>
              <a:t> we have SEEN, HEARD, TOUCHED</a:t>
            </a:r>
          </a:p>
          <a:p>
            <a:r>
              <a:rPr lang="en-US" baseline="0" dirty="0" smtClean="0"/>
              <a:t>‘looked upon – observe with continuity.. </a:t>
            </a:r>
          </a:p>
          <a:p>
            <a:endParaRPr lang="en-US" baseline="0" dirty="0" smtClean="0"/>
          </a:p>
          <a:p>
            <a:r>
              <a:rPr lang="en-US" dirty="0" smtClean="0">
                <a:sym typeface="Wingdings"/>
              </a:rPr>
              <a:t> Important</a:t>
            </a:r>
            <a:r>
              <a:rPr lang="en-US" baseline="0" dirty="0" smtClean="0">
                <a:sym typeface="Wingdings"/>
              </a:rPr>
              <a:t> / reoccurring thoughts</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 13 times… </a:t>
            </a:r>
          </a:p>
          <a:p>
            <a:r>
              <a:rPr lang="en-US" dirty="0" smtClean="0"/>
              <a:t>2:26  </a:t>
            </a:r>
            <a:r>
              <a:rPr lang="en-US" sz="1200" dirty="0" smtClean="0"/>
              <a:t>I write these things to you about those who are trying to deceive you. </a:t>
            </a:r>
            <a:endParaRPr lang="en-US" dirty="0" smtClean="0"/>
          </a:p>
          <a:p>
            <a:r>
              <a:rPr lang="en-US" dirty="0" smtClean="0"/>
              <a:t>KNOW – 37 times</a:t>
            </a:r>
          </a:p>
          <a:p>
            <a:endParaRPr lang="en-US" dirty="0" smtClean="0"/>
          </a:p>
          <a:p>
            <a:r>
              <a:rPr lang="en-US" dirty="0" smtClean="0"/>
              <a:t>Abide (23 times) – </a:t>
            </a:r>
          </a:p>
          <a:p>
            <a:r>
              <a:rPr lang="en-US" sz="1200" dirty="0" smtClean="0"/>
              <a:t>Let what you heard from the beginning abide in you. If what you heard from the beginning abides in you, then you too will abide in the Son and in the Father.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then as well as now (and always) – </a:t>
            </a:r>
          </a:p>
          <a:p>
            <a:r>
              <a:rPr lang="en-US" dirty="0" smtClean="0"/>
              <a:t>SIN and our relationship with God.</a:t>
            </a:r>
          </a:p>
          <a:p>
            <a:r>
              <a:rPr lang="en-US" dirty="0" smtClean="0"/>
              <a:t>27 times in this book – in many different aspects.. </a:t>
            </a:r>
          </a:p>
          <a:p>
            <a:r>
              <a:rPr lang="en-US" dirty="0" smtClean="0">
                <a:sym typeface="Wingdings"/>
              </a:rPr>
              <a:t> False teachers…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a:t>
            </a:r>
            <a:r>
              <a:rPr lang="en-US" baseline="0" dirty="0" smtClean="0"/>
              <a:t> Teachers … </a:t>
            </a:r>
          </a:p>
          <a:p>
            <a:r>
              <a:rPr lang="en-US" dirty="0" smtClean="0"/>
              <a:t>They do NOT Sin… </a:t>
            </a:r>
          </a:p>
          <a:p>
            <a:r>
              <a:rPr lang="en-US" dirty="0" smtClean="0"/>
              <a:t>It doesn’t matter (if they do)…   </a:t>
            </a:r>
          </a:p>
          <a:p>
            <a:endParaRPr lang="en-US" dirty="0" smtClean="0"/>
          </a:p>
          <a:p>
            <a:r>
              <a:rPr lang="en-US" dirty="0" smtClean="0">
                <a:sym typeface="Wingdings"/>
              </a:rPr>
              <a:t> Defined - lawlessness</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1John 3:4   </a:t>
            </a:r>
            <a:r>
              <a:rPr lang="en-US" sz="1200" dirty="0" smtClean="0"/>
              <a:t>Everyone who makes a practice of sinning also practices lawlessness; sin is lawlessness. </a:t>
            </a:r>
          </a:p>
          <a:p>
            <a:r>
              <a:rPr lang="en-US" dirty="0" smtClean="0"/>
              <a:t>KJ  </a:t>
            </a:r>
            <a:r>
              <a:rPr lang="en-US" sz="1200" dirty="0" smtClean="0"/>
              <a:t>Whosoever </a:t>
            </a:r>
            <a:r>
              <a:rPr lang="en-US" sz="1200" dirty="0" err="1" smtClean="0"/>
              <a:t>committeth</a:t>
            </a:r>
            <a:r>
              <a:rPr lang="en-US" sz="1200" dirty="0" smtClean="0"/>
              <a:t> sin </a:t>
            </a:r>
            <a:r>
              <a:rPr lang="en-US" sz="1200" dirty="0" err="1" smtClean="0"/>
              <a:t>transgresseth</a:t>
            </a:r>
            <a:r>
              <a:rPr lang="en-US" sz="1200" dirty="0" smtClean="0"/>
              <a:t> also the law: for sin is the transgression of the law.</a:t>
            </a:r>
          </a:p>
          <a:p>
            <a:endParaRPr lang="en-US" sz="1200" dirty="0" smtClean="0"/>
          </a:p>
          <a:p>
            <a:r>
              <a:rPr lang="en-US" sz="1200" dirty="0" smtClean="0">
                <a:sym typeface="Wingdings"/>
              </a:rPr>
              <a:t> Unrighteousness   5:17</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John 5:17    </a:t>
            </a:r>
            <a:r>
              <a:rPr lang="en-US" sz="1200" dirty="0" smtClean="0"/>
              <a:t>All wrongdoing is sin, but there is sin that does not lead to death. </a:t>
            </a:r>
          </a:p>
          <a:p>
            <a:endParaRPr lang="en-US" dirty="0" smtClean="0"/>
          </a:p>
          <a:p>
            <a:r>
              <a:rPr lang="en-US" dirty="0" smtClean="0"/>
              <a:t>NASB  </a:t>
            </a:r>
            <a:r>
              <a:rPr lang="en-US" sz="1200" dirty="0" smtClean="0"/>
              <a:t>All unrighteousness is sin, and there is a sin not </a:t>
            </a:r>
            <a:r>
              <a:rPr lang="en-US" sz="1200" i="1" dirty="0" smtClean="0"/>
              <a:t>leading to death.</a:t>
            </a:r>
          </a:p>
          <a:p>
            <a:endParaRPr lang="en-US" sz="1200" i="1" dirty="0" smtClean="0"/>
          </a:p>
          <a:p>
            <a:r>
              <a:rPr lang="en-US" sz="1200" i="1" dirty="0" smtClean="0">
                <a:sym typeface="Wingdings"/>
              </a:rPr>
              <a:t>  NO Sin with God</a:t>
            </a:r>
            <a:r>
              <a:rPr lang="en-US" sz="1200" i="0" dirty="0" smtClean="0">
                <a:sym typeface="Wingdings"/>
              </a:rPr>
              <a:t>   1:5</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John 1:5   </a:t>
            </a:r>
            <a:r>
              <a:rPr lang="en-US" sz="1200" dirty="0" smtClean="0"/>
              <a:t>This is the message we have heard from him and proclaim to you, that God is light, and in him is no darkness at all. </a:t>
            </a:r>
            <a:endParaRPr lang="en-US" dirty="0" smtClean="0"/>
          </a:p>
          <a:p>
            <a:endParaRPr lang="en-US" dirty="0" smtClean="0"/>
          </a:p>
          <a:p>
            <a:r>
              <a:rPr lang="en-US" dirty="0" smtClean="0">
                <a:sym typeface="Wingdings"/>
              </a:rPr>
              <a:t> NO</a:t>
            </a:r>
            <a:r>
              <a:rPr lang="en-US" baseline="0" dirty="0" smtClean="0">
                <a:sym typeface="Wingdings"/>
              </a:rPr>
              <a:t> sin with Jesus -   3:5</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John 3:5    </a:t>
            </a:r>
            <a:r>
              <a:rPr lang="en-US" sz="1200" dirty="0" smtClean="0"/>
              <a:t>You know that he appeared in order to take away sins, and in him there is no sin. </a:t>
            </a:r>
          </a:p>
          <a:p>
            <a:endParaRPr lang="en-US" sz="1200" dirty="0" smtClean="0"/>
          </a:p>
          <a:p>
            <a:r>
              <a:rPr lang="en-US" sz="1200" dirty="0" smtClean="0">
                <a:sym typeface="Wingdings"/>
              </a:rPr>
              <a:t>  Came to take away sins..  3:5 again…</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9</a:t>
            </a:fld>
            <a:endParaRPr lang="en-US"/>
          </a:p>
        </p:txBody>
      </p:sp>
    </p:spTree>
    <p:extLst>
      <p:ext uri="{BB962C8B-B14F-4D97-AF65-F5344CB8AC3E}">
        <p14:creationId xmlns:p14="http://schemas.microsoft.com/office/powerpoint/2010/main" val="329842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9/27/15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9/27/15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9/27/15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9/27/15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9/27/15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681"/>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7739" y="1391478"/>
            <a:ext cx="8790609" cy="53299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6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Reading</a:t>
            </a:r>
            <a:br>
              <a:rPr lang="en-US" sz="8000" dirty="0" smtClean="0"/>
            </a:br>
            <a:r>
              <a:rPr lang="en-US" sz="8000" dirty="0" smtClean="0"/>
              <a:t>1 John</a:t>
            </a:r>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189749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Came to</a:t>
            </a:r>
            <a:br>
              <a:rPr lang="en-US" sz="8000" dirty="0" smtClean="0"/>
            </a:br>
            <a:r>
              <a:rPr lang="en-US" sz="8000" dirty="0" smtClean="0"/>
              <a:t>take away sin</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3:5</a:t>
            </a:r>
            <a:endParaRPr lang="en-US" dirty="0"/>
          </a:p>
        </p:txBody>
      </p:sp>
    </p:spTree>
    <p:extLst>
      <p:ext uri="{BB962C8B-B14F-4D97-AF65-F5344CB8AC3E}">
        <p14:creationId xmlns:p14="http://schemas.microsoft.com/office/powerpoint/2010/main" val="39243008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Propitiation</a:t>
            </a:r>
            <a:br>
              <a:rPr lang="en-US" sz="8000" dirty="0" smtClean="0"/>
            </a:br>
            <a:r>
              <a:rPr lang="en-US" sz="8000" dirty="0" smtClean="0"/>
              <a:t>(turn away wrath)</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2:1-2; 4:10</a:t>
            </a:r>
            <a:endParaRPr lang="en-US" dirty="0"/>
          </a:p>
        </p:txBody>
      </p:sp>
    </p:spTree>
    <p:extLst>
      <p:ext uri="{BB962C8B-B14F-4D97-AF65-F5344CB8AC3E}">
        <p14:creationId xmlns:p14="http://schemas.microsoft.com/office/powerpoint/2010/main" val="39243008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Christians</a:t>
            </a:r>
            <a:br>
              <a:rPr lang="en-US" sz="8000" dirty="0" smtClean="0"/>
            </a:br>
            <a:r>
              <a:rPr lang="en-US" sz="8000" dirty="0" smtClean="0"/>
              <a:t>are</a:t>
            </a:r>
            <a:br>
              <a:rPr lang="en-US" sz="8000" dirty="0" smtClean="0"/>
            </a:br>
            <a:r>
              <a:rPr lang="en-US" sz="8000" dirty="0" smtClean="0"/>
              <a:t>Forgiven</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2:12</a:t>
            </a:r>
            <a:endParaRPr lang="en-US" dirty="0"/>
          </a:p>
        </p:txBody>
      </p:sp>
    </p:spTree>
    <p:extLst>
      <p:ext uri="{BB962C8B-B14F-4D97-AF65-F5344CB8AC3E}">
        <p14:creationId xmlns:p14="http://schemas.microsoft.com/office/powerpoint/2010/main" val="39243008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Instructed</a:t>
            </a:r>
            <a:br>
              <a:rPr lang="en-US" sz="8000" dirty="0" smtClean="0"/>
            </a:br>
            <a:r>
              <a:rPr lang="en-US" sz="8000" dirty="0" smtClean="0"/>
              <a:t>to NOT Sin</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2:1</a:t>
            </a:r>
            <a:endParaRPr lang="en-US" dirty="0"/>
          </a:p>
        </p:txBody>
      </p:sp>
    </p:spTree>
    <p:extLst>
      <p:ext uri="{BB962C8B-B14F-4D97-AF65-F5344CB8AC3E}">
        <p14:creationId xmlns:p14="http://schemas.microsoft.com/office/powerpoint/2010/main" val="39243008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Christians</a:t>
            </a:r>
            <a:br>
              <a:rPr lang="en-US" sz="8000" dirty="0" smtClean="0"/>
            </a:br>
            <a:r>
              <a:rPr lang="en-US" sz="8000" dirty="0" smtClean="0"/>
              <a:t>do not live</a:t>
            </a:r>
            <a:br>
              <a:rPr lang="en-US" sz="8000" dirty="0" smtClean="0"/>
            </a:br>
            <a:r>
              <a:rPr lang="en-US" sz="8000" dirty="0" smtClean="0"/>
              <a:t>a life of Sin</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3:4, 6, 8, 9;   5:18</a:t>
            </a:r>
            <a:endParaRPr lang="en-US" dirty="0"/>
          </a:p>
        </p:txBody>
      </p:sp>
      <p:sp>
        <p:nvSpPr>
          <p:cNvPr id="4" name="TextBox 3"/>
          <p:cNvSpPr txBox="1"/>
          <p:nvPr/>
        </p:nvSpPr>
        <p:spPr>
          <a:xfrm rot="20619291">
            <a:off x="1609482" y="1385323"/>
            <a:ext cx="5281453" cy="1323439"/>
          </a:xfrm>
          <a:prstGeom prst="rect">
            <a:avLst/>
          </a:prstGeom>
          <a:solidFill>
            <a:schemeClr val="accent6">
              <a:lumMod val="50000"/>
            </a:schemeClr>
          </a:solidFill>
        </p:spPr>
        <p:txBody>
          <a:bodyPr wrap="square" rtlCol="0">
            <a:spAutoFit/>
          </a:bodyPr>
          <a:lstStyle/>
          <a:p>
            <a:pPr algn="ctr"/>
            <a:r>
              <a:rPr lang="en-US" sz="8000" dirty="0" smtClean="0"/>
              <a:t> </a:t>
            </a:r>
            <a:r>
              <a:rPr lang="en-US" sz="8000" dirty="0" err="1" smtClean="0"/>
              <a:t>Pracitice</a:t>
            </a:r>
            <a:r>
              <a:rPr lang="en-US" sz="8000" dirty="0" smtClean="0"/>
              <a:t>   </a:t>
            </a:r>
            <a:endParaRPr lang="en-US" sz="8000" dirty="0"/>
          </a:p>
        </p:txBody>
      </p:sp>
      <p:sp>
        <p:nvSpPr>
          <p:cNvPr id="7" name="TextBox 6"/>
          <p:cNvSpPr txBox="1"/>
          <p:nvPr/>
        </p:nvSpPr>
        <p:spPr>
          <a:xfrm rot="20619291">
            <a:off x="2383415" y="3636271"/>
            <a:ext cx="5281453" cy="1323439"/>
          </a:xfrm>
          <a:prstGeom prst="rect">
            <a:avLst/>
          </a:prstGeom>
          <a:solidFill>
            <a:schemeClr val="accent6">
              <a:lumMod val="50000"/>
            </a:schemeClr>
          </a:solidFill>
        </p:spPr>
        <p:txBody>
          <a:bodyPr wrap="square" rtlCol="0">
            <a:spAutoFit/>
          </a:bodyPr>
          <a:lstStyle/>
          <a:p>
            <a:pPr algn="ctr"/>
            <a:r>
              <a:rPr lang="en-US" sz="8000" dirty="0" smtClean="0"/>
              <a:t>Keeps on..</a:t>
            </a:r>
            <a:endParaRPr lang="en-US" sz="8000" dirty="0"/>
          </a:p>
        </p:txBody>
      </p:sp>
    </p:spTree>
    <p:extLst>
      <p:ext uri="{BB962C8B-B14F-4D97-AF65-F5344CB8AC3E}">
        <p14:creationId xmlns:p14="http://schemas.microsoft.com/office/powerpoint/2010/main" val="3924300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Christians</a:t>
            </a:r>
            <a:br>
              <a:rPr lang="en-US" sz="8000" dirty="0" smtClean="0"/>
            </a:br>
            <a:r>
              <a:rPr lang="en-US" sz="8000" dirty="0" smtClean="0"/>
              <a:t>do commit</a:t>
            </a:r>
            <a:br>
              <a:rPr lang="en-US" sz="8000" dirty="0" smtClean="0"/>
            </a:br>
            <a:r>
              <a:rPr lang="en-US" sz="8000" dirty="0" smtClean="0"/>
              <a:t>sin</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2:1-2;  1:7-10;  5:16-17</a:t>
            </a:r>
            <a:endParaRPr lang="en-US" dirty="0"/>
          </a:p>
        </p:txBody>
      </p:sp>
    </p:spTree>
    <p:extLst>
      <p:ext uri="{BB962C8B-B14F-4D97-AF65-F5344CB8AC3E}">
        <p14:creationId xmlns:p14="http://schemas.microsoft.com/office/powerpoint/2010/main" val="20490700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Blood of</a:t>
            </a:r>
            <a:br>
              <a:rPr lang="en-US" sz="8000" dirty="0" smtClean="0"/>
            </a:br>
            <a:r>
              <a:rPr lang="en-US" sz="8000" dirty="0" smtClean="0"/>
              <a:t>Jesus still</a:t>
            </a:r>
            <a:br>
              <a:rPr lang="en-US" sz="8000" dirty="0" smtClean="0"/>
            </a:br>
            <a:r>
              <a:rPr lang="en-US" sz="8000" dirty="0" smtClean="0"/>
              <a:t>brings forgiveness</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1:8-9</a:t>
            </a:r>
            <a:endParaRPr lang="en-US" dirty="0"/>
          </a:p>
        </p:txBody>
      </p:sp>
    </p:spTree>
    <p:extLst>
      <p:ext uri="{BB962C8B-B14F-4D97-AF65-F5344CB8AC3E}">
        <p14:creationId xmlns:p14="http://schemas.microsoft.com/office/powerpoint/2010/main" val="20490700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0490700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0490700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0490700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4" name="Picture 3"/>
          <p:cNvPicPr>
            <a:picLocks noChangeAspect="1"/>
          </p:cNvPicPr>
          <p:nvPr/>
        </p:nvPicPr>
        <p:blipFill>
          <a:blip r:embed="rId3"/>
          <a:stretch>
            <a:fillRect/>
          </a:stretch>
        </p:blipFill>
        <p:spPr>
          <a:xfrm>
            <a:off x="1646952" y="2047043"/>
            <a:ext cx="1515722" cy="2020962"/>
          </a:xfrm>
          <a:prstGeom prst="rect">
            <a:avLst/>
          </a:prstGeom>
        </p:spPr>
      </p:pic>
      <p:pic>
        <p:nvPicPr>
          <p:cNvPr id="5" name="Picture 4"/>
          <p:cNvPicPr>
            <a:picLocks noChangeAspect="1"/>
          </p:cNvPicPr>
          <p:nvPr/>
        </p:nvPicPr>
        <p:blipFill>
          <a:blip r:embed="rId4"/>
          <a:stretch>
            <a:fillRect/>
          </a:stretch>
        </p:blipFill>
        <p:spPr>
          <a:xfrm>
            <a:off x="4661520" y="255718"/>
            <a:ext cx="2686988" cy="1791325"/>
          </a:xfrm>
          <a:prstGeom prst="rect">
            <a:avLst/>
          </a:prstGeom>
        </p:spPr>
      </p:pic>
      <p:pic>
        <p:nvPicPr>
          <p:cNvPr id="7" name="Picture 6"/>
          <p:cNvPicPr>
            <a:picLocks noChangeAspect="1"/>
          </p:cNvPicPr>
          <p:nvPr/>
        </p:nvPicPr>
        <p:blipFill>
          <a:blip r:embed="rId5"/>
          <a:stretch>
            <a:fillRect/>
          </a:stretch>
        </p:blipFill>
        <p:spPr>
          <a:xfrm>
            <a:off x="2983250" y="3042703"/>
            <a:ext cx="4365258" cy="3273944"/>
          </a:xfrm>
          <a:prstGeom prst="rect">
            <a:avLst/>
          </a:prstGeom>
        </p:spPr>
      </p:pic>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111007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3" name="Subtitle 2"/>
          <p:cNvSpPr>
            <a:spLocks noGrp="1"/>
          </p:cNvSpPr>
          <p:nvPr>
            <p:ph type="subTitle" idx="1"/>
          </p:nvPr>
        </p:nvSpPr>
        <p:spPr>
          <a:xfrm>
            <a:off x="0" y="728745"/>
            <a:ext cx="9144000" cy="6129256"/>
          </a:xfrm>
        </p:spPr>
        <p:txBody>
          <a:bodyPr>
            <a:normAutofit/>
          </a:bodyPr>
          <a:lstStyle/>
          <a:p>
            <a:r>
              <a:rPr lang="en-US" sz="8800" dirty="0" smtClean="0"/>
              <a:t>Write  (13x) </a:t>
            </a:r>
          </a:p>
          <a:p>
            <a:r>
              <a:rPr lang="en-US" sz="8800" dirty="0" smtClean="0"/>
              <a:t>KNOW (37x)</a:t>
            </a:r>
          </a:p>
          <a:p>
            <a:r>
              <a:rPr lang="en-US" sz="8800" dirty="0" smtClean="0"/>
              <a:t>Abide (</a:t>
            </a:r>
            <a:endParaRPr lang="en-US" sz="8800"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11500" dirty="0" smtClean="0">
                <a:solidFill>
                  <a:srgbClr val="FF0000"/>
                </a:solidFill>
              </a:rPr>
              <a:t>Sin</a:t>
            </a:r>
            <a:endParaRPr lang="en-US" sz="11500" dirty="0">
              <a:solidFill>
                <a:srgbClr val="FF0000"/>
              </a:solidFill>
            </a:endParaRPr>
          </a:p>
        </p:txBody>
      </p:sp>
      <p:sp>
        <p:nvSpPr>
          <p:cNvPr id="3" name="Subtitle 2"/>
          <p:cNvSpPr>
            <a:spLocks noGrp="1"/>
          </p:cNvSpPr>
          <p:nvPr>
            <p:ph type="subTitle" idx="1"/>
          </p:nvPr>
        </p:nvSpPr>
        <p:spPr>
          <a:xfrm>
            <a:off x="0" y="5785886"/>
            <a:ext cx="9144000" cy="1072114"/>
          </a:xfrm>
        </p:spPr>
        <p:txBody>
          <a:bodyPr/>
          <a:lstStyle/>
          <a:p>
            <a:r>
              <a:rPr lang="en-US" dirty="0" smtClean="0"/>
              <a:t>27 times</a:t>
            </a:r>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1041062"/>
          </a:xfrm>
        </p:spPr>
        <p:txBody>
          <a:bodyPr/>
          <a:lstStyle/>
          <a:p>
            <a:r>
              <a:rPr lang="en-US" sz="8000" dirty="0" smtClean="0"/>
              <a:t>False Teachers</a:t>
            </a:r>
            <a:endParaRPr lang="en-US" sz="8000" dirty="0"/>
          </a:p>
        </p:txBody>
      </p:sp>
      <p:sp>
        <p:nvSpPr>
          <p:cNvPr id="3" name="Subtitle 2"/>
          <p:cNvSpPr>
            <a:spLocks noGrp="1"/>
          </p:cNvSpPr>
          <p:nvPr>
            <p:ph type="subTitle" idx="1"/>
          </p:nvPr>
        </p:nvSpPr>
        <p:spPr>
          <a:xfrm>
            <a:off x="0" y="2047043"/>
            <a:ext cx="9144000" cy="4810958"/>
          </a:xfrm>
        </p:spPr>
        <p:txBody>
          <a:bodyPr>
            <a:normAutofit/>
          </a:bodyPr>
          <a:lstStyle/>
          <a:p>
            <a:r>
              <a:rPr lang="en-US" sz="8000" dirty="0" smtClean="0"/>
              <a:t>They Do not sin</a:t>
            </a:r>
          </a:p>
          <a:p>
            <a:r>
              <a:rPr lang="en-US" sz="8000" dirty="0" smtClean="0"/>
              <a:t>Doesn’t matter</a:t>
            </a:r>
            <a:endParaRPr lang="en-US" sz="8000"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Sin is lawlessness</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3:4</a:t>
            </a:r>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Sin is </a:t>
            </a:r>
            <a:br>
              <a:rPr lang="en-US" sz="8000" dirty="0" smtClean="0"/>
            </a:br>
            <a:r>
              <a:rPr lang="en-US" sz="8000" dirty="0" smtClean="0"/>
              <a:t>wrongdoing</a:t>
            </a:r>
            <a:br>
              <a:rPr lang="en-US" sz="8000" dirty="0" smtClean="0"/>
            </a:br>
            <a:r>
              <a:rPr lang="en-US" sz="8000" dirty="0" smtClean="0"/>
              <a:t>(unrighteousness)</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5:17</a:t>
            </a:r>
            <a:endParaRPr lang="en-US" dirty="0"/>
          </a:p>
        </p:txBody>
      </p:sp>
    </p:spTree>
    <p:extLst>
      <p:ext uri="{BB962C8B-B14F-4D97-AF65-F5344CB8AC3E}">
        <p14:creationId xmlns:p14="http://schemas.microsoft.com/office/powerpoint/2010/main" val="20490700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NO Sin</a:t>
            </a:r>
            <a:br>
              <a:rPr lang="en-US" sz="8000" dirty="0" smtClean="0"/>
            </a:br>
            <a:r>
              <a:rPr lang="en-US" sz="8000" dirty="0" smtClean="0"/>
              <a:t>with God</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1:5</a:t>
            </a:r>
            <a:endParaRPr lang="en-US" dirty="0"/>
          </a:p>
        </p:txBody>
      </p:sp>
    </p:spTree>
    <p:extLst>
      <p:ext uri="{BB962C8B-B14F-4D97-AF65-F5344CB8AC3E}">
        <p14:creationId xmlns:p14="http://schemas.microsoft.com/office/powerpoint/2010/main" val="20490700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No Sin</a:t>
            </a:r>
            <a:br>
              <a:rPr lang="en-US" sz="8000" dirty="0" smtClean="0"/>
            </a:br>
            <a:r>
              <a:rPr lang="en-US" sz="8000" dirty="0" smtClean="0"/>
              <a:t>with Jesus</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John 3:5</a:t>
            </a:r>
            <a:endParaRPr lang="en-US" dirty="0"/>
          </a:p>
        </p:txBody>
      </p:sp>
    </p:spTree>
    <p:extLst>
      <p:ext uri="{BB962C8B-B14F-4D97-AF65-F5344CB8AC3E}">
        <p14:creationId xmlns:p14="http://schemas.microsoft.com/office/powerpoint/2010/main" val="20490700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4377</TotalTime>
  <Words>834</Words>
  <Application>Microsoft Macintosh PowerPoint</Application>
  <PresentationFormat>On-screen Show (4:3)</PresentationFormat>
  <Paragraphs>168</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 Black </vt:lpstr>
      <vt:lpstr>Reading 1 John</vt:lpstr>
      <vt:lpstr>PowerPoint Presentation</vt:lpstr>
      <vt:lpstr>PowerPoint Presentation</vt:lpstr>
      <vt:lpstr>Sin</vt:lpstr>
      <vt:lpstr>False Teachers</vt:lpstr>
      <vt:lpstr>Sin is lawlessness</vt:lpstr>
      <vt:lpstr>Sin is  wrongdoing (unrighteousness)</vt:lpstr>
      <vt:lpstr>NO Sin with God</vt:lpstr>
      <vt:lpstr>No Sin with Jesus</vt:lpstr>
      <vt:lpstr>Came to take away sin</vt:lpstr>
      <vt:lpstr>Propitiation (turn away wrath)</vt:lpstr>
      <vt:lpstr>Christians are Forgiven</vt:lpstr>
      <vt:lpstr>Instructed to NOT Sin</vt:lpstr>
      <vt:lpstr>Christians do not live a life of Sin</vt:lpstr>
      <vt:lpstr>Christians do commit sin</vt:lpstr>
      <vt:lpstr>Blood of Jesus still brings forgiveness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Kurt Lindsay</cp:lastModifiedBy>
  <cp:revision>38</cp:revision>
  <dcterms:created xsi:type="dcterms:W3CDTF">2014-01-26T20:19:07Z</dcterms:created>
  <dcterms:modified xsi:type="dcterms:W3CDTF">2015-09-28T01:14:10Z</dcterms:modified>
</cp:coreProperties>
</file>