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E4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55" autoAdjust="0"/>
    <p:restoredTop sz="41301" autoAdjust="0"/>
  </p:normalViewPr>
  <p:slideViewPr>
    <p:cSldViewPr snapToGrid="0" snapToObjects="1">
      <p:cViewPr varScale="1">
        <p:scale>
          <a:sx n="37" d="100"/>
          <a:sy n="37" d="100"/>
        </p:scale>
        <p:origin x="-29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3362</TotalTime>
  <Words>2217</Words>
  <Application>Microsoft Macintosh PowerPoint</Application>
  <PresentationFormat>On-screen Show (4:3)</PresentationFormat>
  <Paragraphs>234</Paragraphs>
  <Slides>23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 Black </vt:lpstr>
      <vt:lpstr>PowerPoint Presentation</vt:lpstr>
      <vt:lpstr>PowerPoint Presentation</vt:lpstr>
      <vt:lpstr>Jeremiah 27:5-7</vt:lpstr>
      <vt:lpstr>But who are you, O man, to answer back to God? Will what is molded say to its molder, “Why have you made me like this?”  </vt:lpstr>
      <vt:lpstr>Has the potter no right over the clay, to make out of the same lump one vessel for honorable use and another for dishonorable use? </vt:lpstr>
      <vt:lpstr> “All things came into being through Him, and apart from Him nothing came into being that has come into being.” </vt:lpstr>
      <vt:lpstr>“He was in the world, and the world was made through Him, and the world did not know Him.”</vt:lpstr>
      <vt:lpstr>… and one Lord, Jesus Christ, by whom are all things, and we exist through Him.”</vt:lpstr>
      <vt:lpstr>For by Him all things were created, both in the heavens and on earth, visible and invisible, whether thrones or dominions or rulers or authorities — all things have been created through Him and for Him.”</vt:lpstr>
      <vt:lpstr>This Is My Father’s World</vt:lpstr>
      <vt:lpstr>1 Timothy 6:15</vt:lpstr>
      <vt:lpstr>1 Timothy 6:15</vt:lpstr>
      <vt:lpstr>1 Timothy 6:15</vt:lpstr>
      <vt:lpstr>1 Timothy 6:15</vt:lpstr>
      <vt:lpstr>Sovereign</vt:lpstr>
      <vt:lpstr>King of Kings</vt:lpstr>
      <vt:lpstr>King of Kings</vt:lpstr>
      <vt:lpstr>Lord of Lords</vt:lpstr>
      <vt:lpstr>Lord of Lords</vt:lpstr>
      <vt:lpstr>Creator Sovereign King of Kings Lord of Lords</vt:lpstr>
      <vt:lpstr>Aim to please HIM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Hugh</dc:creator>
  <cp:lastModifiedBy>Kurt Lindsay</cp:lastModifiedBy>
  <cp:revision>38</cp:revision>
  <dcterms:created xsi:type="dcterms:W3CDTF">2014-01-26T20:19:07Z</dcterms:created>
  <dcterms:modified xsi:type="dcterms:W3CDTF">2015-10-05T01:17:06Z</dcterms:modified>
</cp:coreProperties>
</file>