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77" r:id="rId2"/>
    <p:sldId id="283" r:id="rId3"/>
    <p:sldId id="256" r:id="rId4"/>
    <p:sldId id="257" r:id="rId5"/>
    <p:sldId id="258" r:id="rId6"/>
    <p:sldId id="263" r:id="rId7"/>
    <p:sldId id="264" r:id="rId8"/>
    <p:sldId id="265" r:id="rId9"/>
    <p:sldId id="266" r:id="rId10"/>
    <p:sldId id="267" r:id="rId11"/>
    <p:sldId id="268" r:id="rId12"/>
    <p:sldId id="269" r:id="rId13"/>
    <p:sldId id="276" r:id="rId14"/>
    <p:sldId id="279" r:id="rId15"/>
    <p:sldId id="270" r:id="rId16"/>
    <p:sldId id="271" r:id="rId17"/>
    <p:sldId id="272" r:id="rId18"/>
    <p:sldId id="273" r:id="rId19"/>
    <p:sldId id="274" r:id="rId20"/>
    <p:sldId id="275" r:id="rId21"/>
    <p:sldId id="281" r:id="rId22"/>
    <p:sldId id="282" r:id="rId23"/>
    <p:sldId id="278"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4282" autoAdjust="0"/>
  </p:normalViewPr>
  <p:slideViewPr>
    <p:cSldViewPr snapToGrid="0" snapToObjects="1">
      <p:cViewPr varScale="1">
        <p:scale>
          <a:sx n="64" d="100"/>
          <a:sy n="64" d="100"/>
        </p:scale>
        <p:origin x="-206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9FFF88-5412-9A43-894F-2BDF6ACA16EC}" type="datetimeFigureOut">
              <a:rPr lang="en-US" smtClean="0"/>
              <a:t>10/25/15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7CBAB5-1905-8149-AE49-D752F4C28422}" type="slidenum">
              <a:rPr lang="en-US" smtClean="0"/>
              <a:t>‹#›</a:t>
            </a:fld>
            <a:endParaRPr lang="en-US"/>
          </a:p>
        </p:txBody>
      </p:sp>
    </p:spTree>
    <p:extLst>
      <p:ext uri="{BB962C8B-B14F-4D97-AF65-F5344CB8AC3E}">
        <p14:creationId xmlns:p14="http://schemas.microsoft.com/office/powerpoint/2010/main" val="265632774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14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rPr>
              <a:t>John 20:31 - </a:t>
            </a:r>
          </a:p>
          <a:p>
            <a:r>
              <a:rPr lang="en-US">
                <a:latin typeface="Calibri" charset="0"/>
              </a:rPr>
              <a:t>these are written so that you may believe that Jesus is the Christ, </a:t>
            </a:r>
            <a:r>
              <a:rPr lang="en-US" b="1" i="1" u="sng">
                <a:latin typeface="Calibri" charset="0"/>
              </a:rPr>
              <a:t>the Son of God</a:t>
            </a:r>
            <a:r>
              <a:rPr lang="en-US">
                <a:latin typeface="Calibri" charset="0"/>
              </a:rPr>
              <a:t>, and that by believing you may have life in his name. </a:t>
            </a:r>
          </a:p>
          <a:p>
            <a:endParaRPr lang="en-US">
              <a:latin typeface="Calibri" charset="0"/>
            </a:endParaRPr>
          </a:p>
          <a:p>
            <a:r>
              <a:rPr lang="en-US">
                <a:latin typeface="Calibri" charset="0"/>
              </a:rPr>
              <a:t>Study John’s testimony – </a:t>
            </a:r>
          </a:p>
          <a:p>
            <a:r>
              <a:rPr lang="en-US">
                <a:latin typeface="Calibri" charset="0"/>
              </a:rPr>
              <a:t>Believe – </a:t>
            </a:r>
          </a:p>
          <a:p>
            <a:r>
              <a:rPr lang="en-US">
                <a:latin typeface="Calibri" charset="0"/>
              </a:rPr>
              <a:t>OBEY - </a:t>
            </a:r>
          </a:p>
        </p:txBody>
      </p:sp>
      <p:sp>
        <p:nvSpPr>
          <p:cNvPr id="6144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D31B01F-4E15-B34F-999B-5255D15336D1}" type="slidenum">
              <a:rPr lang="en-US" sz="1200">
                <a:latin typeface="Calibri" charset="0"/>
              </a:rPr>
              <a:pPr eaLnBrk="1" hangingPunct="1"/>
              <a:t>2</a:t>
            </a:fld>
            <a:endParaRPr lang="en-US" sz="1200">
              <a:latin typeface="Calibri"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latin typeface="Calibri" charset="0"/>
              </a:rPr>
              <a:t>Execute Judgment - 27</a:t>
            </a:r>
          </a:p>
          <a:p>
            <a:pPr eaLnBrk="1" hangingPunct="1">
              <a:spcBef>
                <a:spcPct val="0"/>
              </a:spcBef>
            </a:pPr>
            <a:endParaRPr lang="en-US" dirty="0" smtClean="0">
              <a:latin typeface="Calibri" charset="0"/>
            </a:endParaRPr>
          </a:p>
          <a:p>
            <a:pPr eaLnBrk="1" hangingPunct="1">
              <a:spcBef>
                <a:spcPct val="0"/>
              </a:spcBef>
            </a:pPr>
            <a:r>
              <a:rPr lang="en-US" dirty="0" smtClean="0">
                <a:latin typeface="Calibri" charset="0"/>
              </a:rPr>
              <a:t>Not only JUDGE – but will carry out the sentence… </a:t>
            </a:r>
          </a:p>
          <a:p>
            <a:pPr eaLnBrk="1" hangingPunct="1">
              <a:spcBef>
                <a:spcPct val="0"/>
              </a:spcBef>
            </a:pPr>
            <a:endParaRPr lang="en-US" dirty="0" smtClean="0">
              <a:latin typeface="Calibri" charset="0"/>
            </a:endParaRPr>
          </a:p>
          <a:p>
            <a:pPr eaLnBrk="1" hangingPunct="1">
              <a:spcBef>
                <a:spcPct val="0"/>
              </a:spcBef>
            </a:pPr>
            <a:r>
              <a:rPr lang="en-US" dirty="0" smtClean="0">
                <a:latin typeface="Calibri" charset="0"/>
              </a:rPr>
              <a:t>Depart from me…  </a:t>
            </a:r>
          </a:p>
          <a:p>
            <a:pPr eaLnBrk="1" hangingPunct="1">
              <a:spcBef>
                <a:spcPct val="0"/>
              </a:spcBef>
            </a:pPr>
            <a:endParaRPr lang="en-US" dirty="0" smtClean="0">
              <a:latin typeface="Calibri" charset="0"/>
            </a:endParaRPr>
          </a:p>
          <a:p>
            <a:pPr eaLnBrk="1" hangingPunct="1">
              <a:spcBef>
                <a:spcPct val="0"/>
              </a:spcBef>
            </a:pPr>
            <a:r>
              <a:rPr lang="en-US" dirty="0" smtClean="0">
                <a:latin typeface="Calibri" charset="0"/>
              </a:rPr>
              <a:t>ONLY thru JESUS – John 14:6</a:t>
            </a:r>
          </a:p>
          <a:p>
            <a:pPr eaLnBrk="1" hangingPunct="1">
              <a:spcBef>
                <a:spcPct val="0"/>
              </a:spcBef>
            </a:pPr>
            <a:endParaRPr lang="en-US" dirty="0" smtClean="0">
              <a:latin typeface="Calibri" charset="0"/>
            </a:endParaRPr>
          </a:p>
          <a:p>
            <a:pPr eaLnBrk="1" hangingPunct="1">
              <a:spcBef>
                <a:spcPct val="0"/>
              </a:spcBef>
            </a:pPr>
            <a:r>
              <a:rPr lang="en-US" dirty="0" smtClean="0">
                <a:latin typeface="Calibri" charset="0"/>
                <a:sym typeface="Wingdings" charset="0"/>
              </a:rPr>
              <a:t>  Raise the Dead</a:t>
            </a:r>
            <a:endParaRPr lang="en-US" dirty="0" smtClean="0">
              <a:latin typeface="Calibri" charset="0"/>
            </a:endParaRPr>
          </a:p>
          <a:p>
            <a:endParaRPr lang="en-US" dirty="0"/>
          </a:p>
        </p:txBody>
      </p:sp>
      <p:sp>
        <p:nvSpPr>
          <p:cNvPr id="4" name="Slide Number Placeholder 3"/>
          <p:cNvSpPr>
            <a:spLocks noGrp="1"/>
          </p:cNvSpPr>
          <p:nvPr>
            <p:ph type="sldNum" sz="quarter" idx="10"/>
          </p:nvPr>
        </p:nvSpPr>
        <p:spPr/>
        <p:txBody>
          <a:bodyPr/>
          <a:lstStyle/>
          <a:p>
            <a:fld id="{AB7CBAB5-1905-8149-AE49-D752F4C28422}" type="slidenum">
              <a:rPr lang="en-US" smtClean="0"/>
              <a:t>11</a:t>
            </a:fld>
            <a:endParaRPr lang="en-US"/>
          </a:p>
        </p:txBody>
      </p:sp>
    </p:spTree>
    <p:extLst>
      <p:ext uri="{BB962C8B-B14F-4D97-AF65-F5344CB8AC3E}">
        <p14:creationId xmlns:p14="http://schemas.microsoft.com/office/powerpoint/2010/main" val="17693577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latin typeface="Calibri" charset="0"/>
              </a:rPr>
              <a:t>Raise the DEAD  - 28-29</a:t>
            </a:r>
          </a:p>
          <a:p>
            <a:pPr eaLnBrk="1" hangingPunct="1">
              <a:spcBef>
                <a:spcPct val="0"/>
              </a:spcBef>
            </a:pPr>
            <a:endParaRPr lang="en-US" dirty="0" smtClean="0">
              <a:latin typeface="Calibri" charset="0"/>
            </a:endParaRPr>
          </a:p>
          <a:p>
            <a:pPr eaLnBrk="1" hangingPunct="1">
              <a:spcBef>
                <a:spcPct val="0"/>
              </a:spcBef>
            </a:pPr>
            <a:r>
              <a:rPr lang="en-US" dirty="0" smtClean="0">
                <a:latin typeface="Calibri" charset="0"/>
              </a:rPr>
              <a:t>Here – ALL will hear..  ALL be raised … </a:t>
            </a:r>
          </a:p>
          <a:p>
            <a:pPr eaLnBrk="1" hangingPunct="1">
              <a:spcBef>
                <a:spcPct val="0"/>
              </a:spcBef>
            </a:pPr>
            <a:endParaRPr lang="en-US" dirty="0" smtClean="0">
              <a:latin typeface="Calibri" charset="0"/>
            </a:endParaRPr>
          </a:p>
          <a:p>
            <a:pPr eaLnBrk="1" hangingPunct="1">
              <a:spcBef>
                <a:spcPct val="0"/>
              </a:spcBef>
            </a:pPr>
            <a:r>
              <a:rPr lang="en-US" dirty="0" smtClean="0">
                <a:latin typeface="Calibri" charset="0"/>
                <a:sym typeface="Wingdings" charset="0"/>
              </a:rPr>
              <a:t>  PROOF ?  Witnesses</a:t>
            </a:r>
            <a:endParaRPr lang="en-US" dirty="0" smtClean="0">
              <a:latin typeface="Calibri" charset="0"/>
            </a:endParaRPr>
          </a:p>
          <a:p>
            <a:endParaRPr lang="en-US" dirty="0"/>
          </a:p>
        </p:txBody>
      </p:sp>
      <p:sp>
        <p:nvSpPr>
          <p:cNvPr id="4" name="Slide Number Placeholder 3"/>
          <p:cNvSpPr>
            <a:spLocks noGrp="1"/>
          </p:cNvSpPr>
          <p:nvPr>
            <p:ph type="sldNum" sz="quarter" idx="10"/>
          </p:nvPr>
        </p:nvSpPr>
        <p:spPr/>
        <p:txBody>
          <a:bodyPr/>
          <a:lstStyle/>
          <a:p>
            <a:fld id="{AB7CBAB5-1905-8149-AE49-D752F4C28422}" type="slidenum">
              <a:rPr lang="en-US" smtClean="0"/>
              <a:t>12</a:t>
            </a:fld>
            <a:endParaRPr lang="en-US"/>
          </a:p>
        </p:txBody>
      </p:sp>
    </p:spTree>
    <p:extLst>
      <p:ext uri="{BB962C8B-B14F-4D97-AF65-F5344CB8AC3E}">
        <p14:creationId xmlns:p14="http://schemas.microsoft.com/office/powerpoint/2010/main" val="10938538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latin typeface="Calibri" charset="0"/>
              </a:rPr>
              <a:t> mouth of 2 or three … Deut. 19:15</a:t>
            </a:r>
          </a:p>
          <a:p>
            <a:r>
              <a:rPr lang="en-US" sz="1200" dirty="0" smtClean="0"/>
              <a:t>“A single witness shall not suffice against a person for any crime or for any wrong in connection with any offense that he has committed. Only on the evidence of two witnesses or of three witnesses shall a charge be established. </a:t>
            </a:r>
          </a:p>
          <a:p>
            <a:r>
              <a:rPr lang="en-US" sz="1200" dirty="0" smtClean="0"/>
              <a:t>Matt. 18:16</a:t>
            </a:r>
          </a:p>
          <a:p>
            <a:r>
              <a:rPr lang="en-US" sz="1200" dirty="0" smtClean="0"/>
              <a:t>But if he does not listen, take one or two others along with you, that every charge may be established by the evidence of two or three witnesses. </a:t>
            </a:r>
          </a:p>
          <a:p>
            <a:endParaRPr lang="en-US" sz="1200" dirty="0" smtClean="0"/>
          </a:p>
          <a:p>
            <a:r>
              <a:rPr lang="en-US" sz="1200" dirty="0" smtClean="0">
                <a:sym typeface="Wingdings"/>
              </a:rPr>
              <a:t> Jesus testimony 30-31</a:t>
            </a:r>
            <a:endParaRPr lang="en-US" dirty="0"/>
          </a:p>
        </p:txBody>
      </p:sp>
      <p:sp>
        <p:nvSpPr>
          <p:cNvPr id="4" name="Slide Number Placeholder 3"/>
          <p:cNvSpPr>
            <a:spLocks noGrp="1"/>
          </p:cNvSpPr>
          <p:nvPr>
            <p:ph type="sldNum" sz="quarter" idx="10"/>
          </p:nvPr>
        </p:nvSpPr>
        <p:spPr/>
        <p:txBody>
          <a:bodyPr/>
          <a:lstStyle/>
          <a:p>
            <a:fld id="{AB7CBAB5-1905-8149-AE49-D752F4C28422}" type="slidenum">
              <a:rPr lang="en-US" smtClean="0"/>
              <a:t>14</a:t>
            </a:fld>
            <a:endParaRPr lang="en-US"/>
          </a:p>
        </p:txBody>
      </p:sp>
    </p:spTree>
    <p:extLst>
      <p:ext uri="{BB962C8B-B14F-4D97-AF65-F5344CB8AC3E}">
        <p14:creationId xmlns:p14="http://schemas.microsoft.com/office/powerpoint/2010/main" val="30775599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latin typeface="Calibri" charset="0"/>
              </a:rPr>
              <a:t>Jesus </a:t>
            </a:r>
            <a:r>
              <a:rPr lang="ja-JP" altLang="en-US" dirty="0" smtClean="0">
                <a:latin typeface="Calibri" charset="0"/>
              </a:rPr>
              <a:t>‘</a:t>
            </a:r>
            <a:r>
              <a:rPr lang="en-US" altLang="ja-JP" dirty="0" smtClean="0">
                <a:latin typeface="Calibri" charset="0"/>
              </a:rPr>
              <a:t>witness</a:t>
            </a:r>
            <a:r>
              <a:rPr lang="ja-JP" altLang="en-US" dirty="0" smtClean="0">
                <a:latin typeface="Calibri" charset="0"/>
              </a:rPr>
              <a:t>’</a:t>
            </a:r>
            <a:r>
              <a:rPr lang="en-US" altLang="ja-JP" dirty="0" smtClean="0">
                <a:latin typeface="Calibri" charset="0"/>
              </a:rPr>
              <a:t> –  </a:t>
            </a:r>
            <a:r>
              <a:rPr lang="ja-JP" altLang="en-US" dirty="0" smtClean="0">
                <a:latin typeface="Calibri" charset="0"/>
              </a:rPr>
              <a:t>‘</a:t>
            </a:r>
            <a:r>
              <a:rPr lang="en-US" altLang="ja-JP" dirty="0" smtClean="0">
                <a:latin typeface="Calibri" charset="0"/>
              </a:rPr>
              <a:t>son of God</a:t>
            </a:r>
            <a:r>
              <a:rPr lang="ja-JP" altLang="en-US" dirty="0" smtClean="0">
                <a:latin typeface="Calibri" charset="0"/>
              </a:rPr>
              <a:t>’</a:t>
            </a:r>
            <a:r>
              <a:rPr lang="en-US" altLang="ja-JP" dirty="0" smtClean="0">
                <a:latin typeface="Calibri" charset="0"/>
              </a:rPr>
              <a:t> – equal ..  30-31</a:t>
            </a:r>
          </a:p>
          <a:p>
            <a:pPr eaLnBrk="1" hangingPunct="1">
              <a:spcBef>
                <a:spcPct val="0"/>
              </a:spcBef>
            </a:pPr>
            <a:endParaRPr lang="en-US" dirty="0" smtClean="0">
              <a:latin typeface="Calibri" charset="0"/>
            </a:endParaRPr>
          </a:p>
          <a:p>
            <a:pPr eaLnBrk="1" hangingPunct="1">
              <a:spcBef>
                <a:spcPct val="0"/>
              </a:spcBef>
            </a:pPr>
            <a:r>
              <a:rPr lang="en-US" dirty="0" smtClean="0">
                <a:latin typeface="Calibri" charset="0"/>
              </a:rPr>
              <a:t>Are you the son of the Blessed?   I AM</a:t>
            </a:r>
          </a:p>
          <a:p>
            <a:pPr eaLnBrk="1" hangingPunct="1">
              <a:spcBef>
                <a:spcPct val="0"/>
              </a:spcBef>
            </a:pPr>
            <a:r>
              <a:rPr lang="en-US" dirty="0" smtClean="0">
                <a:latin typeface="Calibri" charset="0"/>
              </a:rPr>
              <a:t>Crucified !</a:t>
            </a:r>
          </a:p>
          <a:p>
            <a:endParaRPr lang="en-US" dirty="0" smtClean="0"/>
          </a:p>
          <a:p>
            <a:r>
              <a:rPr lang="en-US" dirty="0" smtClean="0">
                <a:sym typeface="Wingdings"/>
              </a:rPr>
              <a:t> John the Baptist</a:t>
            </a:r>
            <a:r>
              <a:rPr lang="en-US" baseline="0" dirty="0" smtClean="0">
                <a:sym typeface="Wingdings"/>
              </a:rPr>
              <a:t>   33-34</a:t>
            </a:r>
            <a:endParaRPr lang="en-US" dirty="0"/>
          </a:p>
        </p:txBody>
      </p:sp>
      <p:sp>
        <p:nvSpPr>
          <p:cNvPr id="4" name="Slide Number Placeholder 3"/>
          <p:cNvSpPr>
            <a:spLocks noGrp="1"/>
          </p:cNvSpPr>
          <p:nvPr>
            <p:ph type="sldNum" sz="quarter" idx="10"/>
          </p:nvPr>
        </p:nvSpPr>
        <p:spPr/>
        <p:txBody>
          <a:bodyPr/>
          <a:lstStyle/>
          <a:p>
            <a:fld id="{AB7CBAB5-1905-8149-AE49-D752F4C28422}" type="slidenum">
              <a:rPr lang="en-US" smtClean="0"/>
              <a:t>15</a:t>
            </a:fld>
            <a:endParaRPr lang="en-US"/>
          </a:p>
        </p:txBody>
      </p:sp>
    </p:spTree>
    <p:extLst>
      <p:ext uri="{BB962C8B-B14F-4D97-AF65-F5344CB8AC3E}">
        <p14:creationId xmlns:p14="http://schemas.microsoft.com/office/powerpoint/2010/main" val="21770601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latin typeface="Calibri" charset="0"/>
              </a:rPr>
              <a:t>John the Baptist – 32-35</a:t>
            </a:r>
          </a:p>
          <a:p>
            <a:pPr eaLnBrk="1" hangingPunct="1"/>
            <a:r>
              <a:rPr lang="en-US" dirty="0" smtClean="0">
                <a:latin typeface="Calibri" charset="0"/>
              </a:rPr>
              <a:t>John 1:15-18</a:t>
            </a:r>
          </a:p>
          <a:p>
            <a:pPr lvl="1" eaLnBrk="1" hangingPunct="1"/>
            <a:r>
              <a:rPr lang="en-US" dirty="0" smtClean="0">
                <a:latin typeface="Calibri" charset="0"/>
              </a:rPr>
              <a:t> HE was before me (yet younger !)</a:t>
            </a:r>
          </a:p>
          <a:p>
            <a:pPr eaLnBrk="1" hangingPunct="1"/>
            <a:r>
              <a:rPr lang="en-US" dirty="0" smtClean="0">
                <a:latin typeface="Calibri" charset="0"/>
              </a:rPr>
              <a:t>John 1:34</a:t>
            </a:r>
          </a:p>
          <a:p>
            <a:pPr lvl="1" eaLnBrk="1" hangingPunct="1"/>
            <a:r>
              <a:rPr lang="en-US" dirty="0" smtClean="0">
                <a:latin typeface="Calibri" charset="0"/>
              </a:rPr>
              <a:t> the Son of God</a:t>
            </a:r>
          </a:p>
          <a:p>
            <a:pPr eaLnBrk="1" hangingPunct="1">
              <a:spcBef>
                <a:spcPct val="0"/>
              </a:spcBef>
            </a:pPr>
            <a:endParaRPr lang="en-US" dirty="0" smtClean="0">
              <a:latin typeface="Calibri" charset="0"/>
            </a:endParaRPr>
          </a:p>
          <a:p>
            <a:pPr eaLnBrk="1" hangingPunct="1">
              <a:spcBef>
                <a:spcPct val="0"/>
              </a:spcBef>
            </a:pPr>
            <a:r>
              <a:rPr lang="en-US" dirty="0" smtClean="0">
                <a:latin typeface="Calibri" charset="0"/>
                <a:sym typeface="Wingdings" charset="0"/>
              </a:rPr>
              <a:t>  Works</a:t>
            </a:r>
            <a:endParaRPr lang="en-US" dirty="0" smtClean="0">
              <a:latin typeface="Calibri" charset="0"/>
            </a:endParaRPr>
          </a:p>
          <a:p>
            <a:endParaRPr lang="en-US" dirty="0"/>
          </a:p>
        </p:txBody>
      </p:sp>
      <p:sp>
        <p:nvSpPr>
          <p:cNvPr id="4" name="Slide Number Placeholder 3"/>
          <p:cNvSpPr>
            <a:spLocks noGrp="1"/>
          </p:cNvSpPr>
          <p:nvPr>
            <p:ph type="sldNum" sz="quarter" idx="10"/>
          </p:nvPr>
        </p:nvSpPr>
        <p:spPr/>
        <p:txBody>
          <a:bodyPr/>
          <a:lstStyle/>
          <a:p>
            <a:fld id="{AB7CBAB5-1905-8149-AE49-D752F4C28422}" type="slidenum">
              <a:rPr lang="en-US" smtClean="0"/>
              <a:t>16</a:t>
            </a:fld>
            <a:endParaRPr lang="en-US"/>
          </a:p>
        </p:txBody>
      </p:sp>
    </p:spTree>
    <p:extLst>
      <p:ext uri="{BB962C8B-B14F-4D97-AF65-F5344CB8AC3E}">
        <p14:creationId xmlns:p14="http://schemas.microsoft.com/office/powerpoint/2010/main" val="38921194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latin typeface="Calibri" charset="0"/>
              </a:rPr>
              <a:t>Works ..  Vs. 36</a:t>
            </a:r>
          </a:p>
          <a:p>
            <a:pPr eaLnBrk="1" hangingPunct="1">
              <a:spcBef>
                <a:spcPct val="0"/>
              </a:spcBef>
            </a:pPr>
            <a:endParaRPr lang="en-US" dirty="0" smtClean="0">
              <a:latin typeface="Calibri" charset="0"/>
            </a:endParaRPr>
          </a:p>
          <a:p>
            <a:pPr eaLnBrk="1" hangingPunct="1">
              <a:spcBef>
                <a:spcPct val="0"/>
              </a:spcBef>
            </a:pPr>
            <a:r>
              <a:rPr lang="en-US" dirty="0" smtClean="0">
                <a:latin typeface="Calibri" charset="0"/>
              </a:rPr>
              <a:t>John 20:30-31</a:t>
            </a:r>
          </a:p>
          <a:p>
            <a:pPr eaLnBrk="1" hangingPunct="1"/>
            <a:r>
              <a:rPr lang="en-US" dirty="0" smtClean="0">
                <a:latin typeface="Calibri" charset="0"/>
              </a:rPr>
              <a:t>Acts 2:22</a:t>
            </a:r>
          </a:p>
          <a:p>
            <a:pPr lvl="1" eaLnBrk="1" hangingPunct="1"/>
            <a:r>
              <a:rPr lang="en-US" dirty="0" smtClean="0">
                <a:latin typeface="Calibri" charset="0"/>
              </a:rPr>
              <a:t> miracles / wonders / signs</a:t>
            </a:r>
          </a:p>
          <a:p>
            <a:pPr eaLnBrk="1" hangingPunct="1"/>
            <a:r>
              <a:rPr lang="en-US" dirty="0" smtClean="0">
                <a:latin typeface="Calibri" charset="0"/>
              </a:rPr>
              <a:t>John 3:2</a:t>
            </a:r>
          </a:p>
          <a:p>
            <a:pPr lvl="1" eaLnBrk="1" hangingPunct="1"/>
            <a:r>
              <a:rPr lang="en-US" dirty="0" smtClean="0">
                <a:latin typeface="Calibri" charset="0"/>
              </a:rPr>
              <a:t> No man can do these signs unless God be with Him</a:t>
            </a:r>
          </a:p>
          <a:p>
            <a:pPr eaLnBrk="1" hangingPunct="1">
              <a:spcBef>
                <a:spcPct val="0"/>
              </a:spcBef>
            </a:pPr>
            <a:endParaRPr lang="en-US" dirty="0" smtClean="0">
              <a:latin typeface="Calibri" charset="0"/>
            </a:endParaRPr>
          </a:p>
          <a:p>
            <a:pPr eaLnBrk="1" hangingPunct="1">
              <a:spcBef>
                <a:spcPct val="0"/>
              </a:spcBef>
            </a:pPr>
            <a:r>
              <a:rPr lang="en-US" dirty="0" smtClean="0">
                <a:latin typeface="Calibri" charset="0"/>
                <a:sym typeface="Wingdings" charset="0"/>
              </a:rPr>
              <a:t>  The Father</a:t>
            </a:r>
            <a:endParaRPr lang="en-US" dirty="0" smtClean="0">
              <a:latin typeface="Calibri" charset="0"/>
            </a:endParaRPr>
          </a:p>
          <a:p>
            <a:endParaRPr lang="en-US" dirty="0"/>
          </a:p>
        </p:txBody>
      </p:sp>
      <p:sp>
        <p:nvSpPr>
          <p:cNvPr id="4" name="Slide Number Placeholder 3"/>
          <p:cNvSpPr>
            <a:spLocks noGrp="1"/>
          </p:cNvSpPr>
          <p:nvPr>
            <p:ph type="sldNum" sz="quarter" idx="10"/>
          </p:nvPr>
        </p:nvSpPr>
        <p:spPr/>
        <p:txBody>
          <a:bodyPr/>
          <a:lstStyle/>
          <a:p>
            <a:fld id="{AB7CBAB5-1905-8149-AE49-D752F4C28422}" type="slidenum">
              <a:rPr lang="en-US" smtClean="0"/>
              <a:t>17</a:t>
            </a:fld>
            <a:endParaRPr lang="en-US"/>
          </a:p>
        </p:txBody>
      </p:sp>
    </p:spTree>
    <p:extLst>
      <p:ext uri="{BB962C8B-B14F-4D97-AF65-F5344CB8AC3E}">
        <p14:creationId xmlns:p14="http://schemas.microsoft.com/office/powerpoint/2010/main" val="36010269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latin typeface="Calibri" charset="0"/>
              </a:rPr>
              <a:t>Father – 37-38</a:t>
            </a:r>
          </a:p>
          <a:p>
            <a:pPr eaLnBrk="1" hangingPunct="1">
              <a:spcBef>
                <a:spcPct val="0"/>
              </a:spcBef>
            </a:pPr>
            <a:endParaRPr lang="en-US" dirty="0" smtClean="0">
              <a:latin typeface="Calibri" charset="0"/>
            </a:endParaRPr>
          </a:p>
          <a:p>
            <a:pPr eaLnBrk="1" hangingPunct="1">
              <a:spcBef>
                <a:spcPct val="0"/>
              </a:spcBef>
            </a:pPr>
            <a:r>
              <a:rPr lang="en-US" dirty="0" smtClean="0">
                <a:latin typeface="Calibri" charset="0"/>
              </a:rPr>
              <a:t>Mat 3:17  </a:t>
            </a:r>
          </a:p>
          <a:p>
            <a:pPr lvl="1" eaLnBrk="1" hangingPunct="1">
              <a:spcBef>
                <a:spcPct val="0"/>
              </a:spcBef>
            </a:pPr>
            <a:r>
              <a:rPr lang="en-US" dirty="0" smtClean="0">
                <a:latin typeface="Calibri" charset="0"/>
              </a:rPr>
              <a:t> and behold, a voice from heaven said, "This is my beloved Son, with whom I am well pleased." </a:t>
            </a:r>
          </a:p>
          <a:p>
            <a:pPr eaLnBrk="1" hangingPunct="1">
              <a:spcBef>
                <a:spcPct val="0"/>
              </a:spcBef>
            </a:pPr>
            <a:r>
              <a:rPr lang="en-US" dirty="0" smtClean="0">
                <a:latin typeface="Calibri" charset="0"/>
              </a:rPr>
              <a:t>Matt. 17:5</a:t>
            </a:r>
          </a:p>
          <a:p>
            <a:pPr lvl="1" eaLnBrk="1" hangingPunct="1">
              <a:spcBef>
                <a:spcPct val="0"/>
              </a:spcBef>
            </a:pPr>
            <a:r>
              <a:rPr lang="en-US" dirty="0" smtClean="0">
                <a:latin typeface="Calibri" charset="0"/>
              </a:rPr>
              <a:t>"This is my beloved Son, with whom I am well pleased; listen to him."</a:t>
            </a:r>
          </a:p>
          <a:p>
            <a:pPr eaLnBrk="1" hangingPunct="1">
              <a:spcBef>
                <a:spcPct val="0"/>
              </a:spcBef>
            </a:pPr>
            <a:endParaRPr lang="en-US" dirty="0" smtClean="0">
              <a:latin typeface="Calibri" charset="0"/>
            </a:endParaRPr>
          </a:p>
          <a:p>
            <a:pPr eaLnBrk="1" hangingPunct="1">
              <a:spcBef>
                <a:spcPct val="0"/>
              </a:spcBef>
            </a:pPr>
            <a:r>
              <a:rPr lang="en-US" dirty="0" smtClean="0">
                <a:latin typeface="Calibri" charset="0"/>
                <a:sym typeface="Wingdings" charset="0"/>
              </a:rPr>
              <a:t>  The Scriptures</a:t>
            </a:r>
            <a:endParaRPr lang="en-US" dirty="0" smtClean="0">
              <a:latin typeface="Calibri" charset="0"/>
            </a:endParaRPr>
          </a:p>
          <a:p>
            <a:endParaRPr lang="en-US" dirty="0"/>
          </a:p>
        </p:txBody>
      </p:sp>
      <p:sp>
        <p:nvSpPr>
          <p:cNvPr id="4" name="Slide Number Placeholder 3"/>
          <p:cNvSpPr>
            <a:spLocks noGrp="1"/>
          </p:cNvSpPr>
          <p:nvPr>
            <p:ph type="sldNum" sz="quarter" idx="10"/>
          </p:nvPr>
        </p:nvSpPr>
        <p:spPr/>
        <p:txBody>
          <a:bodyPr/>
          <a:lstStyle/>
          <a:p>
            <a:fld id="{AB7CBAB5-1905-8149-AE49-D752F4C28422}" type="slidenum">
              <a:rPr lang="en-US" smtClean="0"/>
              <a:t>18</a:t>
            </a:fld>
            <a:endParaRPr lang="en-US"/>
          </a:p>
        </p:txBody>
      </p:sp>
    </p:spTree>
    <p:extLst>
      <p:ext uri="{BB962C8B-B14F-4D97-AF65-F5344CB8AC3E}">
        <p14:creationId xmlns:p14="http://schemas.microsoft.com/office/powerpoint/2010/main" val="15851950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latin typeface="Calibri" charset="0"/>
              </a:rPr>
              <a:t>The Scriptures – 39</a:t>
            </a:r>
          </a:p>
          <a:p>
            <a:pPr eaLnBrk="1" hangingPunct="1"/>
            <a:r>
              <a:rPr lang="en-US" dirty="0" smtClean="0">
                <a:latin typeface="Calibri" charset="0"/>
              </a:rPr>
              <a:t>Prophecies of Jesus fulfilled … </a:t>
            </a:r>
          </a:p>
          <a:p>
            <a:pPr eaLnBrk="1" hangingPunct="1"/>
            <a:r>
              <a:rPr lang="en-US" b="1" dirty="0" smtClean="0">
                <a:latin typeface="Calibri" charset="0"/>
              </a:rPr>
              <a:t>Luke 24:44</a:t>
            </a:r>
            <a:r>
              <a:rPr lang="en-US" dirty="0" smtClean="0">
                <a:latin typeface="Calibri" charset="0"/>
              </a:rPr>
              <a:t>  Then he said to them, "These are my words that I spoke to you while I was still with you, that everything written about me in the Law of Moses and the Prophets and the Psalms must be fulfilled." </a:t>
            </a:r>
          </a:p>
          <a:p>
            <a:pPr eaLnBrk="1" hangingPunct="1">
              <a:spcBef>
                <a:spcPct val="0"/>
              </a:spcBef>
            </a:pPr>
            <a:endParaRPr lang="en-US" dirty="0" smtClean="0">
              <a:latin typeface="Calibri" charset="0"/>
            </a:endParaRPr>
          </a:p>
          <a:p>
            <a:pPr eaLnBrk="1" hangingPunct="1">
              <a:spcBef>
                <a:spcPct val="0"/>
              </a:spcBef>
            </a:pPr>
            <a:r>
              <a:rPr lang="en-US" dirty="0" smtClean="0">
                <a:latin typeface="Calibri" charset="0"/>
                <a:sym typeface="Wingdings" charset="0"/>
              </a:rPr>
              <a:t>  WHY NOT BELIEVE</a:t>
            </a:r>
            <a:endParaRPr lang="en-US" dirty="0" smtClean="0">
              <a:latin typeface="Calibri" charset="0"/>
            </a:endParaRPr>
          </a:p>
          <a:p>
            <a:endParaRPr lang="en-US" dirty="0"/>
          </a:p>
        </p:txBody>
      </p:sp>
      <p:sp>
        <p:nvSpPr>
          <p:cNvPr id="4" name="Slide Number Placeholder 3"/>
          <p:cNvSpPr>
            <a:spLocks noGrp="1"/>
          </p:cNvSpPr>
          <p:nvPr>
            <p:ph type="sldNum" sz="quarter" idx="10"/>
          </p:nvPr>
        </p:nvSpPr>
        <p:spPr/>
        <p:txBody>
          <a:bodyPr/>
          <a:lstStyle/>
          <a:p>
            <a:fld id="{AB7CBAB5-1905-8149-AE49-D752F4C28422}" type="slidenum">
              <a:rPr lang="en-US" smtClean="0"/>
              <a:t>19</a:t>
            </a:fld>
            <a:endParaRPr lang="en-US"/>
          </a:p>
        </p:txBody>
      </p:sp>
    </p:spTree>
    <p:extLst>
      <p:ext uri="{BB962C8B-B14F-4D97-AF65-F5344CB8AC3E}">
        <p14:creationId xmlns:p14="http://schemas.microsoft.com/office/powerpoint/2010/main" val="34837519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 even</a:t>
            </a:r>
            <a:r>
              <a:rPr lang="en-US" baseline="0" dirty="0" smtClean="0"/>
              <a:t> though He healed the lame man</a:t>
            </a:r>
            <a:r>
              <a:rPr lang="is-IS" baseline="0" dirty="0" smtClean="0"/>
              <a:t>…</a:t>
            </a:r>
          </a:p>
          <a:p>
            <a:r>
              <a:rPr lang="en-US" baseline="0" dirty="0" smtClean="0"/>
              <a:t>W</a:t>
            </a:r>
            <a:r>
              <a:rPr lang="is-IS" baseline="0" dirty="0" smtClean="0"/>
              <a:t>ith all this testimony put before them</a:t>
            </a:r>
          </a:p>
          <a:p>
            <a:r>
              <a:rPr lang="is-IS" baseline="0" dirty="0" smtClean="0"/>
              <a:t>THEY DID NOT BELIEVE – VS. 40</a:t>
            </a:r>
            <a:endParaRPr lang="en-US" dirty="0"/>
          </a:p>
        </p:txBody>
      </p:sp>
      <p:sp>
        <p:nvSpPr>
          <p:cNvPr id="4" name="Slide Number Placeholder 3"/>
          <p:cNvSpPr>
            <a:spLocks noGrp="1"/>
          </p:cNvSpPr>
          <p:nvPr>
            <p:ph type="sldNum" sz="quarter" idx="10"/>
          </p:nvPr>
        </p:nvSpPr>
        <p:spPr/>
        <p:txBody>
          <a:bodyPr/>
          <a:lstStyle/>
          <a:p>
            <a:fld id="{AB7CBAB5-1905-8149-AE49-D752F4C28422}" type="slidenum">
              <a:rPr lang="en-US" smtClean="0"/>
              <a:t>20</a:t>
            </a:fld>
            <a:endParaRPr lang="en-US"/>
          </a:p>
        </p:txBody>
      </p:sp>
    </p:spTree>
    <p:extLst>
      <p:ext uri="{BB962C8B-B14F-4D97-AF65-F5344CB8AC3E}">
        <p14:creationId xmlns:p14="http://schemas.microsoft.com/office/powerpoint/2010/main" val="17177496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71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dirty="0">
                <a:latin typeface="Calibri" charset="0"/>
              </a:rPr>
              <a:t> </a:t>
            </a:r>
            <a:r>
              <a:rPr lang="en-US" dirty="0" smtClean="0">
                <a:latin typeface="Calibri" charset="0"/>
              </a:rPr>
              <a:t>NOT BELIEVE ?</a:t>
            </a:r>
            <a:endParaRPr lang="en-US" dirty="0">
              <a:latin typeface="Calibri" charset="0"/>
            </a:endParaRPr>
          </a:p>
          <a:p>
            <a:pPr eaLnBrk="1" hangingPunct="1"/>
            <a:r>
              <a:rPr lang="en-US" dirty="0">
                <a:latin typeface="Calibri" charset="0"/>
              </a:rPr>
              <a:t>Not have God</a:t>
            </a:r>
            <a:r>
              <a:rPr lang="ja-JP" altLang="en-US" dirty="0">
                <a:latin typeface="Calibri" charset="0"/>
              </a:rPr>
              <a:t>’</a:t>
            </a:r>
            <a:r>
              <a:rPr lang="en-US" altLang="ja-JP" dirty="0">
                <a:latin typeface="Calibri" charset="0"/>
              </a:rPr>
              <a:t>s word in them..  </a:t>
            </a:r>
            <a:r>
              <a:rPr lang="en-US" altLang="ja-JP" dirty="0" smtClean="0">
                <a:latin typeface="Calibri" charset="0"/>
              </a:rPr>
              <a:t>(38)</a:t>
            </a:r>
            <a:endParaRPr lang="en-US" dirty="0">
              <a:latin typeface="Calibri" charset="0"/>
            </a:endParaRPr>
          </a:p>
          <a:p>
            <a:pPr eaLnBrk="1" hangingPunct="1"/>
            <a:r>
              <a:rPr lang="en-US" dirty="0">
                <a:latin typeface="Calibri" charset="0"/>
              </a:rPr>
              <a:t>Refused -  you WILL NOT COME  </a:t>
            </a:r>
            <a:r>
              <a:rPr lang="en-US" dirty="0" smtClean="0">
                <a:latin typeface="Calibri" charset="0"/>
              </a:rPr>
              <a:t>40</a:t>
            </a:r>
            <a:endParaRPr lang="en-US" dirty="0">
              <a:latin typeface="Calibri" charset="0"/>
            </a:endParaRPr>
          </a:p>
          <a:p>
            <a:pPr eaLnBrk="1" hangingPunct="1"/>
            <a:r>
              <a:rPr lang="en-US" dirty="0">
                <a:latin typeface="Calibri" charset="0"/>
              </a:rPr>
              <a:t> Not have love of God – </a:t>
            </a:r>
            <a:r>
              <a:rPr lang="en-US" dirty="0" smtClean="0">
                <a:latin typeface="Calibri" charset="0"/>
              </a:rPr>
              <a:t>42</a:t>
            </a:r>
            <a:endParaRPr lang="en-US" dirty="0">
              <a:latin typeface="Calibri" charset="0"/>
            </a:endParaRPr>
          </a:p>
          <a:p>
            <a:pPr eaLnBrk="1" hangingPunct="1"/>
            <a:r>
              <a:rPr lang="en-US" dirty="0">
                <a:latin typeface="Calibri" charset="0"/>
              </a:rPr>
              <a:t> Seek men</a:t>
            </a:r>
            <a:r>
              <a:rPr lang="ja-JP" altLang="en-US" dirty="0">
                <a:latin typeface="Calibri" charset="0"/>
              </a:rPr>
              <a:t>’</a:t>
            </a:r>
            <a:r>
              <a:rPr lang="en-US" altLang="ja-JP" dirty="0">
                <a:latin typeface="Calibri" charset="0"/>
              </a:rPr>
              <a:t>s glory  43-44 </a:t>
            </a:r>
            <a:endParaRPr lang="en-US" dirty="0">
              <a:latin typeface="Calibri" charset="0"/>
            </a:endParaRPr>
          </a:p>
          <a:p>
            <a:pPr eaLnBrk="1" hangingPunct="1"/>
            <a:r>
              <a:rPr lang="en-US" dirty="0">
                <a:latin typeface="Calibri" charset="0"/>
              </a:rPr>
              <a:t>NOT believe MOSES  45-46</a:t>
            </a:r>
          </a:p>
          <a:p>
            <a:pPr eaLnBrk="1" hangingPunct="1"/>
            <a:endParaRPr lang="en-US" dirty="0" smtClean="0">
              <a:latin typeface="Calibri" charset="0"/>
            </a:endParaRPr>
          </a:p>
          <a:p>
            <a:pPr eaLnBrk="1" hangingPunct="1"/>
            <a:r>
              <a:rPr lang="en-US" dirty="0" smtClean="0">
                <a:latin typeface="Calibri" charset="0"/>
                <a:sym typeface="Wingdings"/>
              </a:rPr>
              <a:t> 20:30-31</a:t>
            </a:r>
            <a:r>
              <a:rPr lang="is-IS" dirty="0" smtClean="0">
                <a:latin typeface="Calibri" charset="0"/>
                <a:sym typeface="Wingdings"/>
              </a:rPr>
              <a:t>…  THAT YOU believe... </a:t>
            </a:r>
            <a:endParaRPr lang="en-US" dirty="0">
              <a:latin typeface="Calibri" charset="0"/>
            </a:endParaRPr>
          </a:p>
        </p:txBody>
      </p:sp>
      <p:sp>
        <p:nvSpPr>
          <p:cNvPr id="471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551E7A7-80CF-C446-9902-813A5A55AE60}" type="slidenum">
              <a:rPr lang="en-US" sz="1200">
                <a:latin typeface="Calibri" charset="0"/>
              </a:rPr>
              <a:pPr eaLnBrk="1" hangingPunct="1"/>
              <a:t>21</a:t>
            </a:fld>
            <a:endParaRPr lang="en-US" sz="1200">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John 5 records one of these signs that Jesus did</a:t>
            </a:r>
            <a:r>
              <a:rPr lang="is-IS" dirty="0" smtClean="0"/>
              <a:t>…</a:t>
            </a:r>
          </a:p>
          <a:p>
            <a:endParaRPr lang="is-IS" dirty="0" smtClean="0"/>
          </a:p>
          <a:p>
            <a:r>
              <a:rPr lang="is-IS" dirty="0" smtClean="0">
                <a:sym typeface="Wingdings"/>
              </a:rPr>
              <a:t> </a:t>
            </a:r>
            <a:r>
              <a:rPr lang="en-US" dirty="0" smtClean="0">
                <a:sym typeface="Wingdings"/>
              </a:rPr>
              <a:t>H</a:t>
            </a:r>
            <a:r>
              <a:rPr lang="is-IS" dirty="0" smtClean="0">
                <a:sym typeface="Wingdings"/>
              </a:rPr>
              <a:t>ealed on the Sabbath day!</a:t>
            </a:r>
            <a:endParaRPr lang="en-US" dirty="0"/>
          </a:p>
        </p:txBody>
      </p:sp>
      <p:sp>
        <p:nvSpPr>
          <p:cNvPr id="4" name="Slide Number Placeholder 3"/>
          <p:cNvSpPr>
            <a:spLocks noGrp="1"/>
          </p:cNvSpPr>
          <p:nvPr>
            <p:ph type="sldNum" sz="quarter" idx="10"/>
          </p:nvPr>
        </p:nvSpPr>
        <p:spPr/>
        <p:txBody>
          <a:bodyPr/>
          <a:lstStyle/>
          <a:p>
            <a:fld id="{AB7CBAB5-1905-8149-AE49-D752F4C28422}" type="slidenum">
              <a:rPr lang="en-US" smtClean="0"/>
              <a:t>3</a:t>
            </a:fld>
            <a:endParaRPr lang="en-US"/>
          </a:p>
        </p:txBody>
      </p:sp>
    </p:spTree>
    <p:extLst>
      <p:ext uri="{BB962C8B-B14F-4D97-AF65-F5344CB8AC3E}">
        <p14:creationId xmlns:p14="http://schemas.microsoft.com/office/powerpoint/2010/main" val="35760319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14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rPr>
              <a:t>John 20:31 - </a:t>
            </a:r>
          </a:p>
          <a:p>
            <a:r>
              <a:rPr lang="en-US">
                <a:latin typeface="Calibri" charset="0"/>
              </a:rPr>
              <a:t>these are written so that you may believe that Jesus is the Christ, </a:t>
            </a:r>
            <a:r>
              <a:rPr lang="en-US" b="1" i="1" u="sng">
                <a:latin typeface="Calibri" charset="0"/>
              </a:rPr>
              <a:t>the Son of God</a:t>
            </a:r>
            <a:r>
              <a:rPr lang="en-US">
                <a:latin typeface="Calibri" charset="0"/>
              </a:rPr>
              <a:t>, and that by believing you may have life in his name. </a:t>
            </a:r>
          </a:p>
          <a:p>
            <a:endParaRPr lang="en-US">
              <a:latin typeface="Calibri" charset="0"/>
            </a:endParaRPr>
          </a:p>
          <a:p>
            <a:r>
              <a:rPr lang="en-US">
                <a:latin typeface="Calibri" charset="0"/>
              </a:rPr>
              <a:t>Study John’s testimony – </a:t>
            </a:r>
          </a:p>
          <a:p>
            <a:r>
              <a:rPr lang="en-US">
                <a:latin typeface="Calibri" charset="0"/>
              </a:rPr>
              <a:t>Believe – </a:t>
            </a:r>
          </a:p>
          <a:p>
            <a:r>
              <a:rPr lang="en-US">
                <a:latin typeface="Calibri" charset="0"/>
              </a:rPr>
              <a:t>OBEY - </a:t>
            </a:r>
          </a:p>
        </p:txBody>
      </p:sp>
      <p:sp>
        <p:nvSpPr>
          <p:cNvPr id="6144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D31B01F-4E15-B34F-999B-5255D15336D1}" type="slidenum">
              <a:rPr lang="en-US" sz="1200">
                <a:latin typeface="Calibri" charset="0"/>
              </a:rPr>
              <a:pPr eaLnBrk="1" hangingPunct="1"/>
              <a:t>22</a:t>
            </a:fld>
            <a:endParaRPr lang="en-US" sz="1200">
              <a:latin typeface="Calibri"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latin typeface="Calibri" charset="0"/>
              </a:rPr>
              <a:t>5:1-16</a:t>
            </a:r>
          </a:p>
          <a:p>
            <a:pPr eaLnBrk="1" hangingPunct="1">
              <a:spcBef>
                <a:spcPct val="0"/>
              </a:spcBef>
            </a:pPr>
            <a:r>
              <a:rPr lang="en-US" dirty="0" smtClean="0">
                <a:latin typeface="Calibri" charset="0"/>
              </a:rPr>
              <a:t>1) Lame man Made whole</a:t>
            </a:r>
          </a:p>
          <a:p>
            <a:pPr eaLnBrk="1" hangingPunct="1">
              <a:spcBef>
                <a:spcPct val="0"/>
              </a:spcBef>
            </a:pPr>
            <a:r>
              <a:rPr lang="en-US" dirty="0" smtClean="0">
                <a:latin typeface="Calibri" charset="0"/>
              </a:rPr>
              <a:t>   Feast in Jerusalem</a:t>
            </a:r>
          </a:p>
          <a:p>
            <a:pPr lvl="1" eaLnBrk="1" hangingPunct="1">
              <a:spcBef>
                <a:spcPct val="0"/>
              </a:spcBef>
            </a:pPr>
            <a:r>
              <a:rPr lang="en-US" dirty="0" smtClean="0">
                <a:latin typeface="Calibri" charset="0"/>
              </a:rPr>
              <a:t> </a:t>
            </a:r>
            <a:r>
              <a:rPr lang="en-US" dirty="0" err="1" smtClean="0">
                <a:latin typeface="Calibri" charset="0"/>
              </a:rPr>
              <a:t>passover</a:t>
            </a:r>
            <a:r>
              <a:rPr lang="en-US" dirty="0" smtClean="0">
                <a:latin typeface="Calibri" charset="0"/>
              </a:rPr>
              <a:t> (?)</a:t>
            </a:r>
          </a:p>
          <a:p>
            <a:pPr eaLnBrk="1" hangingPunct="1">
              <a:spcBef>
                <a:spcPct val="0"/>
              </a:spcBef>
            </a:pPr>
            <a:r>
              <a:rPr lang="en-US" dirty="0" smtClean="0">
                <a:latin typeface="Calibri" charset="0"/>
              </a:rPr>
              <a:t>   Pool of Bethesda</a:t>
            </a:r>
          </a:p>
          <a:p>
            <a:pPr eaLnBrk="1" hangingPunct="1">
              <a:spcBef>
                <a:spcPct val="0"/>
              </a:spcBef>
            </a:pPr>
            <a:r>
              <a:rPr lang="en-US" dirty="0" smtClean="0">
                <a:latin typeface="Calibri" charset="0"/>
              </a:rPr>
              <a:t>   Lame / invalid for 38 years</a:t>
            </a:r>
          </a:p>
          <a:p>
            <a:pPr eaLnBrk="1" hangingPunct="1">
              <a:spcBef>
                <a:spcPct val="0"/>
              </a:spcBef>
            </a:pPr>
            <a:r>
              <a:rPr lang="en-US" dirty="0" smtClean="0">
                <a:latin typeface="Calibri" charset="0"/>
              </a:rPr>
              <a:t>   Take up bed and walk… and he did !</a:t>
            </a:r>
          </a:p>
          <a:p>
            <a:pPr eaLnBrk="1" hangingPunct="1">
              <a:spcBef>
                <a:spcPct val="0"/>
              </a:spcBef>
            </a:pPr>
            <a:endParaRPr lang="en-US" dirty="0" smtClean="0">
              <a:latin typeface="Calibri" charset="0"/>
            </a:endParaRPr>
          </a:p>
          <a:p>
            <a:pPr eaLnBrk="1" hangingPunct="1">
              <a:spcBef>
                <a:spcPct val="0"/>
              </a:spcBef>
            </a:pPr>
            <a:r>
              <a:rPr lang="en-US" dirty="0" smtClean="0">
                <a:latin typeface="Calibri" charset="0"/>
              </a:rPr>
              <a:t>2) Was on the SABBATH – 17-18</a:t>
            </a:r>
          </a:p>
          <a:p>
            <a:endParaRPr lang="en-US" dirty="0" smtClean="0"/>
          </a:p>
          <a:p>
            <a:r>
              <a:rPr lang="en-US" dirty="0" smtClean="0">
                <a:sym typeface="Wingdings"/>
              </a:rPr>
              <a:t> Equal with God</a:t>
            </a:r>
            <a:endParaRPr lang="en-US" dirty="0"/>
          </a:p>
        </p:txBody>
      </p:sp>
      <p:sp>
        <p:nvSpPr>
          <p:cNvPr id="4" name="Slide Number Placeholder 3"/>
          <p:cNvSpPr>
            <a:spLocks noGrp="1"/>
          </p:cNvSpPr>
          <p:nvPr>
            <p:ph type="sldNum" sz="quarter" idx="10"/>
          </p:nvPr>
        </p:nvSpPr>
        <p:spPr/>
        <p:txBody>
          <a:bodyPr/>
          <a:lstStyle/>
          <a:p>
            <a:fld id="{AB7CBAB5-1905-8149-AE49-D752F4C28422}" type="slidenum">
              <a:rPr lang="en-US" smtClean="0"/>
              <a:t>4</a:t>
            </a:fld>
            <a:endParaRPr lang="en-US"/>
          </a:p>
        </p:txBody>
      </p:sp>
    </p:spTree>
    <p:extLst>
      <p:ext uri="{BB962C8B-B14F-4D97-AF65-F5344CB8AC3E}">
        <p14:creationId xmlns:p14="http://schemas.microsoft.com/office/powerpoint/2010/main" val="1590323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latin typeface="Calibri" charset="0"/>
              </a:rPr>
              <a:t>Equal to God -  ?  19-20  </a:t>
            </a:r>
          </a:p>
          <a:p>
            <a:pPr eaLnBrk="1" hangingPunct="1">
              <a:spcBef>
                <a:spcPct val="0"/>
              </a:spcBef>
            </a:pPr>
            <a:r>
              <a:rPr lang="en-US" dirty="0" smtClean="0">
                <a:latin typeface="Calibri" charset="0"/>
              </a:rPr>
              <a:t>  NOTE it is THEIR figure of speech!  </a:t>
            </a:r>
            <a:r>
              <a:rPr lang="ja-JP" altLang="en-US" dirty="0" smtClean="0">
                <a:latin typeface="Calibri" charset="0"/>
              </a:rPr>
              <a:t>‘</a:t>
            </a:r>
            <a:r>
              <a:rPr lang="en-US" altLang="ja-JP" dirty="0" smtClean="0">
                <a:latin typeface="Calibri" charset="0"/>
              </a:rPr>
              <a:t>son of God</a:t>
            </a:r>
            <a:r>
              <a:rPr lang="ja-JP" altLang="en-US" dirty="0" smtClean="0">
                <a:latin typeface="Calibri" charset="0"/>
              </a:rPr>
              <a:t>’</a:t>
            </a:r>
            <a:r>
              <a:rPr lang="en-US" altLang="ja-JP" dirty="0" smtClean="0">
                <a:latin typeface="Calibri" charset="0"/>
              </a:rPr>
              <a:t> -  my father…  </a:t>
            </a:r>
          </a:p>
          <a:p>
            <a:pPr eaLnBrk="1" hangingPunct="1">
              <a:spcBef>
                <a:spcPct val="0"/>
              </a:spcBef>
            </a:pPr>
            <a:r>
              <a:rPr lang="en-US" dirty="0" smtClean="0">
                <a:latin typeface="Calibri" charset="0"/>
              </a:rPr>
              <a:t>  </a:t>
            </a:r>
            <a:r>
              <a:rPr lang="ja-JP" altLang="en-US" dirty="0" smtClean="0">
                <a:latin typeface="Calibri" charset="0"/>
              </a:rPr>
              <a:t>‘</a:t>
            </a:r>
            <a:r>
              <a:rPr lang="en-US" altLang="ja-JP" dirty="0" smtClean="0">
                <a:latin typeface="Calibri" charset="0"/>
              </a:rPr>
              <a:t>son of</a:t>
            </a:r>
            <a:r>
              <a:rPr lang="ja-JP" altLang="en-US" dirty="0" smtClean="0">
                <a:latin typeface="Calibri" charset="0"/>
              </a:rPr>
              <a:t>’</a:t>
            </a:r>
            <a:r>
              <a:rPr lang="en-US" altLang="ja-JP" dirty="0" smtClean="0">
                <a:latin typeface="Calibri" charset="0"/>
              </a:rPr>
              <a:t> – a description of character ..  </a:t>
            </a:r>
          </a:p>
          <a:p>
            <a:pPr eaLnBrk="1" hangingPunct="1">
              <a:spcBef>
                <a:spcPct val="0"/>
              </a:spcBef>
            </a:pPr>
            <a:endParaRPr lang="en-US" dirty="0" smtClean="0">
              <a:latin typeface="Calibri" charset="0"/>
            </a:endParaRPr>
          </a:p>
          <a:p>
            <a:pPr eaLnBrk="1" hangingPunct="1">
              <a:spcBef>
                <a:spcPct val="0"/>
              </a:spcBef>
            </a:pPr>
            <a:r>
              <a:rPr lang="en-US" dirty="0" smtClean="0">
                <a:latin typeface="Calibri" charset="0"/>
              </a:rPr>
              <a:t>If NOT true – then blasphemed !</a:t>
            </a:r>
          </a:p>
          <a:p>
            <a:pPr eaLnBrk="1" hangingPunct="1">
              <a:spcBef>
                <a:spcPct val="0"/>
              </a:spcBef>
            </a:pPr>
            <a:r>
              <a:rPr lang="en-US" b="1" dirty="0" smtClean="0">
                <a:latin typeface="Calibri" charset="0"/>
              </a:rPr>
              <a:t>Jesus not DENY – but AFFIRM …  </a:t>
            </a:r>
          </a:p>
          <a:p>
            <a:pPr eaLnBrk="1" hangingPunct="1">
              <a:spcBef>
                <a:spcPct val="0"/>
              </a:spcBef>
            </a:pPr>
            <a:r>
              <a:rPr lang="en-US" dirty="0" smtClean="0">
                <a:latin typeface="Calibri" charset="0"/>
              </a:rPr>
              <a:t> Can do what the Father Does – 19</a:t>
            </a:r>
          </a:p>
          <a:p>
            <a:pPr eaLnBrk="1" hangingPunct="1">
              <a:spcBef>
                <a:spcPct val="0"/>
              </a:spcBef>
            </a:pPr>
            <a:r>
              <a:rPr lang="en-US" sz="1200" dirty="0" smtClean="0"/>
              <a:t>So Jesus said to them, “Truly, truly, I say to you, the Son can do nothing of his own accord, but only what he sees the Father doing. For whatever the Father does, that the Son does likewise. </a:t>
            </a:r>
            <a:endParaRPr lang="en-US" dirty="0" smtClean="0">
              <a:latin typeface="Calibri" charset="0"/>
            </a:endParaRPr>
          </a:p>
          <a:p>
            <a:pPr eaLnBrk="1" hangingPunct="1">
              <a:spcBef>
                <a:spcPct val="0"/>
              </a:spcBef>
            </a:pPr>
            <a:endParaRPr lang="en-US" dirty="0" smtClean="0">
              <a:latin typeface="Calibri" charset="0"/>
            </a:endParaRPr>
          </a:p>
          <a:p>
            <a:pPr eaLnBrk="1" hangingPunct="1">
              <a:spcBef>
                <a:spcPct val="0"/>
              </a:spcBef>
            </a:pPr>
            <a:r>
              <a:rPr lang="en-US" b="1" i="1" u="sng" dirty="0" smtClean="0">
                <a:latin typeface="Calibri" charset="0"/>
              </a:rPr>
              <a:t>LIKE WHAT ?</a:t>
            </a:r>
          </a:p>
          <a:p>
            <a:pPr eaLnBrk="1" hangingPunct="1">
              <a:spcBef>
                <a:spcPct val="0"/>
              </a:spcBef>
            </a:pPr>
            <a:r>
              <a:rPr lang="en-US" dirty="0" smtClean="0">
                <a:latin typeface="Calibri" charset="0"/>
                <a:sym typeface="Wingdings"/>
              </a:rPr>
              <a:t> </a:t>
            </a:r>
            <a:r>
              <a:rPr lang="en-US" dirty="0" smtClean="0">
                <a:latin typeface="Calibri" charset="0"/>
                <a:sym typeface="Wingdings" charset="0"/>
              </a:rPr>
              <a:t>Raise</a:t>
            </a:r>
            <a:r>
              <a:rPr lang="en-US" baseline="0" dirty="0" smtClean="0">
                <a:latin typeface="Calibri" charset="0"/>
                <a:sym typeface="Wingdings" charset="0"/>
              </a:rPr>
              <a:t> the Dead - 21</a:t>
            </a:r>
            <a:endParaRPr lang="en-US" dirty="0" smtClean="0">
              <a:latin typeface="Calibri" charset="0"/>
            </a:endParaRPr>
          </a:p>
          <a:p>
            <a:endParaRPr lang="en-US" dirty="0"/>
          </a:p>
        </p:txBody>
      </p:sp>
      <p:sp>
        <p:nvSpPr>
          <p:cNvPr id="4" name="Slide Number Placeholder 3"/>
          <p:cNvSpPr>
            <a:spLocks noGrp="1"/>
          </p:cNvSpPr>
          <p:nvPr>
            <p:ph type="sldNum" sz="quarter" idx="10"/>
          </p:nvPr>
        </p:nvSpPr>
        <p:spPr/>
        <p:txBody>
          <a:bodyPr/>
          <a:lstStyle/>
          <a:p>
            <a:fld id="{AB7CBAB5-1905-8149-AE49-D752F4C28422}" type="slidenum">
              <a:rPr lang="en-US" smtClean="0"/>
              <a:t>5</a:t>
            </a:fld>
            <a:endParaRPr lang="en-US"/>
          </a:p>
        </p:txBody>
      </p:sp>
    </p:spTree>
    <p:extLst>
      <p:ext uri="{BB962C8B-B14F-4D97-AF65-F5344CB8AC3E}">
        <p14:creationId xmlns:p14="http://schemas.microsoft.com/office/powerpoint/2010/main" val="12351604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latin typeface="Calibri" charset="0"/>
              </a:rPr>
              <a:t>Raise the Dead -  21</a:t>
            </a:r>
          </a:p>
          <a:p>
            <a:pPr eaLnBrk="1" hangingPunct="1">
              <a:spcBef>
                <a:spcPct val="0"/>
              </a:spcBef>
            </a:pPr>
            <a:r>
              <a:rPr lang="en-US" dirty="0" smtClean="0">
                <a:latin typeface="Calibri" charset="0"/>
              </a:rPr>
              <a:t>Father – </a:t>
            </a:r>
          </a:p>
          <a:p>
            <a:pPr lvl="1" eaLnBrk="1" hangingPunct="1">
              <a:spcBef>
                <a:spcPct val="0"/>
              </a:spcBef>
            </a:pPr>
            <a:r>
              <a:rPr lang="en-US" dirty="0" smtClean="0">
                <a:latin typeface="Calibri" charset="0"/>
              </a:rPr>
              <a:t> Elijah – widow of </a:t>
            </a:r>
            <a:r>
              <a:rPr lang="en-US" dirty="0" err="1" smtClean="0">
                <a:latin typeface="Calibri" charset="0"/>
              </a:rPr>
              <a:t>Zarephath</a:t>
            </a:r>
            <a:r>
              <a:rPr lang="ja-JP" altLang="en-US" dirty="0" smtClean="0">
                <a:latin typeface="Calibri" charset="0"/>
              </a:rPr>
              <a:t>’</a:t>
            </a:r>
            <a:r>
              <a:rPr lang="en-US" altLang="ja-JP" dirty="0" smtClean="0">
                <a:latin typeface="Calibri" charset="0"/>
              </a:rPr>
              <a:t>s son</a:t>
            </a:r>
          </a:p>
          <a:p>
            <a:pPr lvl="2" eaLnBrk="1" hangingPunct="1">
              <a:spcBef>
                <a:spcPct val="0"/>
              </a:spcBef>
            </a:pPr>
            <a:r>
              <a:rPr lang="en-US" dirty="0" smtClean="0">
                <a:latin typeface="Calibri" charset="0"/>
              </a:rPr>
              <a:t> 1 Kings 17</a:t>
            </a:r>
          </a:p>
          <a:p>
            <a:pPr lvl="1" eaLnBrk="1" hangingPunct="1">
              <a:spcBef>
                <a:spcPct val="0"/>
              </a:spcBef>
            </a:pPr>
            <a:r>
              <a:rPr lang="en-US" dirty="0" smtClean="0">
                <a:latin typeface="Calibri" charset="0"/>
              </a:rPr>
              <a:t> Elisha – </a:t>
            </a:r>
            <a:r>
              <a:rPr lang="en-US" dirty="0" err="1" smtClean="0">
                <a:latin typeface="Calibri" charset="0"/>
              </a:rPr>
              <a:t>Shunammite</a:t>
            </a:r>
            <a:r>
              <a:rPr lang="en-US" dirty="0" smtClean="0">
                <a:latin typeface="Calibri" charset="0"/>
              </a:rPr>
              <a:t> woman</a:t>
            </a:r>
            <a:r>
              <a:rPr lang="ja-JP" altLang="en-US" dirty="0" smtClean="0">
                <a:latin typeface="Calibri" charset="0"/>
              </a:rPr>
              <a:t>’</a:t>
            </a:r>
            <a:r>
              <a:rPr lang="en-US" altLang="ja-JP" dirty="0" smtClean="0">
                <a:latin typeface="Calibri" charset="0"/>
              </a:rPr>
              <a:t>s son</a:t>
            </a:r>
          </a:p>
          <a:p>
            <a:pPr lvl="2" eaLnBrk="1" hangingPunct="1">
              <a:spcBef>
                <a:spcPct val="0"/>
              </a:spcBef>
            </a:pPr>
            <a:r>
              <a:rPr lang="en-US" dirty="0" smtClean="0">
                <a:latin typeface="Calibri" charset="0"/>
              </a:rPr>
              <a:t> 2 Kings 4</a:t>
            </a:r>
          </a:p>
          <a:p>
            <a:pPr eaLnBrk="1" hangingPunct="1">
              <a:spcBef>
                <a:spcPct val="0"/>
              </a:spcBef>
            </a:pPr>
            <a:r>
              <a:rPr lang="en-US" dirty="0" smtClean="0">
                <a:latin typeface="Calibri" charset="0"/>
              </a:rPr>
              <a:t>Jesus – </a:t>
            </a:r>
          </a:p>
          <a:p>
            <a:pPr lvl="1" eaLnBrk="1" hangingPunct="1">
              <a:spcBef>
                <a:spcPct val="0"/>
              </a:spcBef>
            </a:pPr>
            <a:r>
              <a:rPr lang="en-US" dirty="0" smtClean="0">
                <a:latin typeface="Calibri" charset="0"/>
              </a:rPr>
              <a:t> Lazarus – John 11</a:t>
            </a:r>
          </a:p>
          <a:p>
            <a:pPr lvl="1" eaLnBrk="1" hangingPunct="1">
              <a:spcBef>
                <a:spcPct val="0"/>
              </a:spcBef>
            </a:pPr>
            <a:r>
              <a:rPr lang="en-US" dirty="0" smtClean="0">
                <a:latin typeface="Calibri" charset="0"/>
              </a:rPr>
              <a:t> Widow of Nain</a:t>
            </a:r>
            <a:r>
              <a:rPr lang="ja-JP" altLang="en-US" dirty="0" smtClean="0">
                <a:latin typeface="Calibri" charset="0"/>
              </a:rPr>
              <a:t>’</a:t>
            </a:r>
            <a:r>
              <a:rPr lang="en-US" altLang="ja-JP" dirty="0" smtClean="0">
                <a:latin typeface="Calibri" charset="0"/>
              </a:rPr>
              <a:t>s son – Luke 7</a:t>
            </a:r>
          </a:p>
          <a:p>
            <a:pPr lvl="1" eaLnBrk="1" hangingPunct="1">
              <a:spcBef>
                <a:spcPct val="0"/>
              </a:spcBef>
            </a:pPr>
            <a:r>
              <a:rPr lang="en-US" dirty="0" smtClean="0">
                <a:latin typeface="Calibri" charset="0"/>
              </a:rPr>
              <a:t> </a:t>
            </a:r>
            <a:r>
              <a:rPr lang="en-US" dirty="0" err="1" smtClean="0">
                <a:latin typeface="Calibri" charset="0"/>
              </a:rPr>
              <a:t>Jairus</a:t>
            </a:r>
            <a:r>
              <a:rPr lang="ja-JP" altLang="en-US" dirty="0" smtClean="0">
                <a:latin typeface="Calibri" charset="0"/>
              </a:rPr>
              <a:t>’</a:t>
            </a:r>
            <a:r>
              <a:rPr lang="en-US" altLang="ja-JP" dirty="0" smtClean="0">
                <a:latin typeface="Calibri" charset="0"/>
              </a:rPr>
              <a:t>s daughter – Luke 8</a:t>
            </a:r>
          </a:p>
          <a:p>
            <a:pPr eaLnBrk="1" hangingPunct="1">
              <a:spcBef>
                <a:spcPct val="0"/>
              </a:spcBef>
            </a:pPr>
            <a:r>
              <a:rPr lang="en-US" dirty="0" smtClean="0">
                <a:latin typeface="Calibri" charset="0"/>
                <a:sym typeface="Wingdings" charset="0"/>
              </a:rPr>
              <a:t> Judge</a:t>
            </a:r>
            <a:endParaRPr lang="en-US" dirty="0" smtClean="0">
              <a:latin typeface="Calibri" charset="0"/>
            </a:endParaRPr>
          </a:p>
          <a:p>
            <a:endParaRPr lang="en-US" dirty="0"/>
          </a:p>
        </p:txBody>
      </p:sp>
      <p:sp>
        <p:nvSpPr>
          <p:cNvPr id="4" name="Slide Number Placeholder 3"/>
          <p:cNvSpPr>
            <a:spLocks noGrp="1"/>
          </p:cNvSpPr>
          <p:nvPr>
            <p:ph type="sldNum" sz="quarter" idx="10"/>
          </p:nvPr>
        </p:nvSpPr>
        <p:spPr/>
        <p:txBody>
          <a:bodyPr/>
          <a:lstStyle/>
          <a:p>
            <a:fld id="{AB7CBAB5-1905-8149-AE49-D752F4C28422}" type="slidenum">
              <a:rPr lang="en-US" smtClean="0"/>
              <a:t>6</a:t>
            </a:fld>
            <a:endParaRPr lang="en-US"/>
          </a:p>
        </p:txBody>
      </p:sp>
    </p:spTree>
    <p:extLst>
      <p:ext uri="{BB962C8B-B14F-4D97-AF65-F5344CB8AC3E}">
        <p14:creationId xmlns:p14="http://schemas.microsoft.com/office/powerpoint/2010/main" val="24504459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latin typeface="Calibri" charset="0"/>
              </a:rPr>
              <a:t>Judge -- 22</a:t>
            </a:r>
          </a:p>
          <a:p>
            <a:pPr eaLnBrk="1" hangingPunct="1">
              <a:spcBef>
                <a:spcPct val="0"/>
              </a:spcBef>
            </a:pPr>
            <a:endParaRPr lang="en-US" dirty="0" smtClean="0">
              <a:latin typeface="Calibri" charset="0"/>
            </a:endParaRPr>
          </a:p>
          <a:p>
            <a:pPr eaLnBrk="1" hangingPunct="1">
              <a:spcBef>
                <a:spcPct val="0"/>
              </a:spcBef>
            </a:pPr>
            <a:r>
              <a:rPr lang="en-US" dirty="0" smtClean="0">
                <a:latin typeface="Calibri" charset="0"/>
              </a:rPr>
              <a:t>Father</a:t>
            </a:r>
          </a:p>
          <a:p>
            <a:pPr lvl="1" eaLnBrk="1" hangingPunct="1">
              <a:spcBef>
                <a:spcPct val="0"/>
              </a:spcBef>
            </a:pPr>
            <a:r>
              <a:rPr lang="en-US" dirty="0" smtClean="0">
                <a:latin typeface="Calibri" charset="0"/>
              </a:rPr>
              <a:t> </a:t>
            </a:r>
            <a:r>
              <a:rPr lang="en-US" dirty="0" err="1" smtClean="0">
                <a:latin typeface="Calibri" charset="0"/>
              </a:rPr>
              <a:t>Psa</a:t>
            </a:r>
            <a:r>
              <a:rPr lang="en-US" dirty="0" smtClean="0">
                <a:latin typeface="Calibri" charset="0"/>
              </a:rPr>
              <a:t> 50:6  The heavens declare his righteousness, for God himself is judge! Selah. </a:t>
            </a:r>
          </a:p>
          <a:p>
            <a:pPr lvl="1" eaLnBrk="1" hangingPunct="1">
              <a:spcBef>
                <a:spcPct val="0"/>
              </a:spcBef>
            </a:pPr>
            <a:r>
              <a:rPr lang="en-US" dirty="0" smtClean="0">
                <a:latin typeface="Calibri" charset="0"/>
              </a:rPr>
              <a:t> </a:t>
            </a:r>
            <a:r>
              <a:rPr lang="en-US" b="1" dirty="0" err="1" smtClean="0">
                <a:latin typeface="Calibri" charset="0"/>
              </a:rPr>
              <a:t>Ecc</a:t>
            </a:r>
            <a:r>
              <a:rPr lang="en-US" b="1" dirty="0" smtClean="0">
                <a:latin typeface="Calibri" charset="0"/>
              </a:rPr>
              <a:t> 12:14</a:t>
            </a:r>
            <a:r>
              <a:rPr lang="en-US" dirty="0" smtClean="0">
                <a:latin typeface="Calibri" charset="0"/>
              </a:rPr>
              <a:t>  For God will bring every deed into judgment, with every secret thing, whether good or evil. </a:t>
            </a:r>
          </a:p>
          <a:p>
            <a:pPr eaLnBrk="1" hangingPunct="1">
              <a:spcBef>
                <a:spcPct val="0"/>
              </a:spcBef>
            </a:pPr>
            <a:r>
              <a:rPr lang="en-US" b="1" dirty="0" smtClean="0">
                <a:latin typeface="Calibri" charset="0"/>
              </a:rPr>
              <a:t>2Co 5:10</a:t>
            </a:r>
            <a:r>
              <a:rPr lang="en-US" dirty="0" smtClean="0">
                <a:latin typeface="Calibri" charset="0"/>
              </a:rPr>
              <a:t>  For we must all appear before the judgment seat of Christ, so that each one may receive what is due for what he has done in the body, whether good or evil. </a:t>
            </a:r>
          </a:p>
          <a:p>
            <a:pPr eaLnBrk="1" hangingPunct="1">
              <a:spcBef>
                <a:spcPct val="0"/>
              </a:spcBef>
            </a:pPr>
            <a:endParaRPr lang="en-US" dirty="0" smtClean="0">
              <a:latin typeface="Calibri" charset="0"/>
            </a:endParaRPr>
          </a:p>
          <a:p>
            <a:pPr eaLnBrk="1" hangingPunct="1">
              <a:spcBef>
                <a:spcPct val="0"/>
              </a:spcBef>
            </a:pPr>
            <a:r>
              <a:rPr lang="en-US" dirty="0" smtClean="0">
                <a:latin typeface="Calibri" charset="0"/>
                <a:sym typeface="Wingdings" charset="0"/>
              </a:rPr>
              <a:t>  Same Honor</a:t>
            </a:r>
            <a:endParaRPr lang="en-US" dirty="0" smtClean="0">
              <a:latin typeface="Calibri" charset="0"/>
            </a:endParaRPr>
          </a:p>
          <a:p>
            <a:endParaRPr lang="en-US" dirty="0"/>
          </a:p>
        </p:txBody>
      </p:sp>
      <p:sp>
        <p:nvSpPr>
          <p:cNvPr id="4" name="Slide Number Placeholder 3"/>
          <p:cNvSpPr>
            <a:spLocks noGrp="1"/>
          </p:cNvSpPr>
          <p:nvPr>
            <p:ph type="sldNum" sz="quarter" idx="10"/>
          </p:nvPr>
        </p:nvSpPr>
        <p:spPr/>
        <p:txBody>
          <a:bodyPr/>
          <a:lstStyle/>
          <a:p>
            <a:fld id="{AB7CBAB5-1905-8149-AE49-D752F4C28422}" type="slidenum">
              <a:rPr lang="en-US" smtClean="0"/>
              <a:t>7</a:t>
            </a:fld>
            <a:endParaRPr lang="en-US"/>
          </a:p>
        </p:txBody>
      </p:sp>
    </p:spTree>
    <p:extLst>
      <p:ext uri="{BB962C8B-B14F-4D97-AF65-F5344CB8AC3E}">
        <p14:creationId xmlns:p14="http://schemas.microsoft.com/office/powerpoint/2010/main" val="3324930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latin typeface="Calibri" charset="0"/>
              </a:rPr>
              <a:t>Honor – to glorify / worship …   23</a:t>
            </a:r>
          </a:p>
          <a:p>
            <a:pPr eaLnBrk="1" hangingPunct="1">
              <a:spcBef>
                <a:spcPct val="0"/>
              </a:spcBef>
            </a:pPr>
            <a:endParaRPr lang="en-US" dirty="0" smtClean="0">
              <a:latin typeface="Calibri" charset="0"/>
            </a:endParaRPr>
          </a:p>
          <a:p>
            <a:pPr eaLnBrk="1" hangingPunct="1"/>
            <a:r>
              <a:rPr lang="en-US" dirty="0" smtClean="0">
                <a:latin typeface="Calibri" charset="0"/>
              </a:rPr>
              <a:t> to </a:t>
            </a:r>
            <a:r>
              <a:rPr lang="en-US" i="1" dirty="0" smtClean="0">
                <a:latin typeface="Calibri" charset="0"/>
              </a:rPr>
              <a:t>prize</a:t>
            </a:r>
            <a:r>
              <a:rPr lang="en-US" dirty="0" smtClean="0">
                <a:latin typeface="Calibri" charset="0"/>
              </a:rPr>
              <a:t>, that is, </a:t>
            </a:r>
            <a:r>
              <a:rPr lang="en-US" i="1" dirty="0" smtClean="0">
                <a:latin typeface="Calibri" charset="0"/>
              </a:rPr>
              <a:t>fix</a:t>
            </a:r>
            <a:r>
              <a:rPr lang="en-US" dirty="0" smtClean="0">
                <a:latin typeface="Calibri" charset="0"/>
              </a:rPr>
              <a:t> a </a:t>
            </a:r>
            <a:r>
              <a:rPr lang="en-US" i="1" dirty="0" smtClean="0">
                <a:latin typeface="Calibri" charset="0"/>
              </a:rPr>
              <a:t>valuation</a:t>
            </a:r>
            <a:r>
              <a:rPr lang="en-US" dirty="0" smtClean="0">
                <a:latin typeface="Calibri" charset="0"/>
              </a:rPr>
              <a:t> upon; by implication to </a:t>
            </a:r>
            <a:r>
              <a:rPr lang="en-US" i="1" dirty="0" smtClean="0">
                <a:latin typeface="Calibri" charset="0"/>
              </a:rPr>
              <a:t>revere:</a:t>
            </a:r>
            <a:r>
              <a:rPr lang="en-US" dirty="0" smtClean="0">
                <a:latin typeface="Calibri" charset="0"/>
              </a:rPr>
              <a:t> - </a:t>
            </a:r>
            <a:r>
              <a:rPr lang="en-US" dirty="0" err="1" smtClean="0">
                <a:latin typeface="Calibri" charset="0"/>
              </a:rPr>
              <a:t>honour</a:t>
            </a:r>
            <a:r>
              <a:rPr lang="en-US" dirty="0" smtClean="0">
                <a:latin typeface="Calibri" charset="0"/>
              </a:rPr>
              <a:t>, value.</a:t>
            </a:r>
          </a:p>
          <a:p>
            <a:pPr eaLnBrk="1" hangingPunct="1"/>
            <a:r>
              <a:rPr lang="ja-JP" altLang="en-US" dirty="0" smtClean="0">
                <a:latin typeface="Calibri" charset="0"/>
              </a:rPr>
              <a:t>‘</a:t>
            </a:r>
            <a:r>
              <a:rPr lang="en-US" altLang="ja-JP" dirty="0" smtClean="0">
                <a:latin typeface="Calibri" charset="0"/>
              </a:rPr>
              <a:t>just as</a:t>
            </a:r>
            <a:r>
              <a:rPr lang="ja-JP" altLang="en-US" dirty="0" smtClean="0">
                <a:latin typeface="Calibri" charset="0"/>
              </a:rPr>
              <a:t>’</a:t>
            </a:r>
            <a:r>
              <a:rPr lang="en-US" altLang="ja-JP" dirty="0" smtClean="0">
                <a:latin typeface="Calibri" charset="0"/>
              </a:rPr>
              <a:t>,  </a:t>
            </a:r>
            <a:r>
              <a:rPr lang="ja-JP" altLang="en-US" dirty="0" smtClean="0">
                <a:latin typeface="Calibri" charset="0"/>
              </a:rPr>
              <a:t>‘</a:t>
            </a:r>
            <a:r>
              <a:rPr lang="en-US" altLang="ja-JP" dirty="0" smtClean="0">
                <a:latin typeface="Calibri" charset="0"/>
              </a:rPr>
              <a:t>even as</a:t>
            </a:r>
            <a:r>
              <a:rPr lang="ja-JP" altLang="en-US" dirty="0" smtClean="0">
                <a:latin typeface="Calibri" charset="0"/>
              </a:rPr>
              <a:t>’</a:t>
            </a:r>
            <a:r>
              <a:rPr lang="en-US" altLang="ja-JP" dirty="0" smtClean="0">
                <a:latin typeface="Calibri" charset="0"/>
              </a:rPr>
              <a:t>,  or </a:t>
            </a:r>
            <a:r>
              <a:rPr lang="ja-JP" altLang="en-US" dirty="0" smtClean="0">
                <a:latin typeface="Calibri" charset="0"/>
              </a:rPr>
              <a:t>‘</a:t>
            </a:r>
            <a:r>
              <a:rPr lang="en-US" altLang="ja-JP" dirty="0" smtClean="0">
                <a:latin typeface="Calibri" charset="0"/>
              </a:rPr>
              <a:t>the same</a:t>
            </a:r>
            <a:r>
              <a:rPr lang="ja-JP" altLang="en-US" dirty="0" smtClean="0">
                <a:latin typeface="Calibri" charset="0"/>
              </a:rPr>
              <a:t>’</a:t>
            </a:r>
            <a:endParaRPr lang="en-US" altLang="ja-JP" dirty="0" smtClean="0">
              <a:latin typeface="Calibri" charset="0"/>
            </a:endParaRPr>
          </a:p>
          <a:p>
            <a:pPr eaLnBrk="1" hangingPunct="1"/>
            <a:r>
              <a:rPr lang="en-US" b="1" dirty="0" err="1" smtClean="0">
                <a:latin typeface="Calibri" charset="0"/>
              </a:rPr>
              <a:t>Deu</a:t>
            </a:r>
            <a:r>
              <a:rPr lang="en-US" b="1" dirty="0" smtClean="0">
                <a:latin typeface="Calibri" charset="0"/>
              </a:rPr>
              <a:t> 6:13</a:t>
            </a:r>
            <a:r>
              <a:rPr lang="en-US" dirty="0" smtClean="0">
                <a:latin typeface="Calibri" charset="0"/>
              </a:rPr>
              <a:t>  It is the LORD your God you shall fear. Him you shall serve and by his name you shall swear. </a:t>
            </a:r>
          </a:p>
          <a:p>
            <a:pPr eaLnBrk="1" hangingPunct="1">
              <a:spcBef>
                <a:spcPct val="0"/>
              </a:spcBef>
            </a:pPr>
            <a:endParaRPr lang="en-US" dirty="0" smtClean="0">
              <a:latin typeface="Calibri" charset="0"/>
            </a:endParaRPr>
          </a:p>
          <a:p>
            <a:pPr eaLnBrk="1" hangingPunct="1">
              <a:spcBef>
                <a:spcPct val="0"/>
              </a:spcBef>
            </a:pPr>
            <a:r>
              <a:rPr lang="en-US" dirty="0" smtClean="0">
                <a:latin typeface="Calibri" charset="0"/>
              </a:rPr>
              <a:t>YET – such must also be given to the Son … </a:t>
            </a:r>
          </a:p>
          <a:p>
            <a:pPr eaLnBrk="1" hangingPunct="1">
              <a:spcBef>
                <a:spcPct val="0"/>
              </a:spcBef>
            </a:pPr>
            <a:endParaRPr lang="en-US" dirty="0" smtClean="0">
              <a:latin typeface="Calibri" charset="0"/>
            </a:endParaRPr>
          </a:p>
          <a:p>
            <a:pPr eaLnBrk="1" hangingPunct="1">
              <a:spcBef>
                <a:spcPct val="0"/>
              </a:spcBef>
            </a:pPr>
            <a:r>
              <a:rPr lang="en-US" dirty="0" smtClean="0">
                <a:latin typeface="Calibri" charset="0"/>
                <a:sym typeface="Wingdings" charset="0"/>
              </a:rPr>
              <a:t>  Give Eternal Life</a:t>
            </a:r>
            <a:endParaRPr lang="en-US" dirty="0" smtClean="0">
              <a:latin typeface="Calibri" charset="0"/>
            </a:endParaRPr>
          </a:p>
          <a:p>
            <a:endParaRPr lang="en-US" dirty="0"/>
          </a:p>
        </p:txBody>
      </p:sp>
      <p:sp>
        <p:nvSpPr>
          <p:cNvPr id="4" name="Slide Number Placeholder 3"/>
          <p:cNvSpPr>
            <a:spLocks noGrp="1"/>
          </p:cNvSpPr>
          <p:nvPr>
            <p:ph type="sldNum" sz="quarter" idx="10"/>
          </p:nvPr>
        </p:nvSpPr>
        <p:spPr/>
        <p:txBody>
          <a:bodyPr/>
          <a:lstStyle/>
          <a:p>
            <a:fld id="{AB7CBAB5-1905-8149-AE49-D752F4C28422}" type="slidenum">
              <a:rPr lang="en-US" smtClean="0"/>
              <a:t>8</a:t>
            </a:fld>
            <a:endParaRPr lang="en-US"/>
          </a:p>
        </p:txBody>
      </p:sp>
    </p:spTree>
    <p:extLst>
      <p:ext uri="{BB962C8B-B14F-4D97-AF65-F5344CB8AC3E}">
        <p14:creationId xmlns:p14="http://schemas.microsoft.com/office/powerpoint/2010/main" val="3374228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latin typeface="Calibri" charset="0"/>
              </a:rPr>
              <a:t>Give Eternal life – 24-25</a:t>
            </a:r>
          </a:p>
          <a:p>
            <a:pPr eaLnBrk="1" hangingPunct="1">
              <a:spcBef>
                <a:spcPct val="0"/>
              </a:spcBef>
            </a:pPr>
            <a:endParaRPr lang="en-US" dirty="0" smtClean="0">
              <a:latin typeface="Calibri" charset="0"/>
            </a:endParaRPr>
          </a:p>
          <a:p>
            <a:pPr eaLnBrk="1" hangingPunct="1">
              <a:spcBef>
                <a:spcPct val="0"/>
              </a:spcBef>
            </a:pPr>
            <a:r>
              <a:rPr lang="ja-JP" altLang="en-US" dirty="0" smtClean="0">
                <a:latin typeface="Calibri" charset="0"/>
              </a:rPr>
              <a:t>‘</a:t>
            </a:r>
            <a:r>
              <a:rPr lang="en-US" altLang="ja-JP" dirty="0" smtClean="0">
                <a:latin typeface="Calibri" charset="0"/>
              </a:rPr>
              <a:t>life</a:t>
            </a:r>
            <a:r>
              <a:rPr lang="ja-JP" altLang="en-US" dirty="0" smtClean="0">
                <a:latin typeface="Calibri" charset="0"/>
              </a:rPr>
              <a:t>’</a:t>
            </a:r>
            <a:r>
              <a:rPr lang="en-US" altLang="ja-JP" dirty="0" smtClean="0">
                <a:latin typeface="Calibri" charset="0"/>
              </a:rPr>
              <a:t> – spiritual / physical</a:t>
            </a:r>
          </a:p>
          <a:p>
            <a:pPr eaLnBrk="1" hangingPunct="1">
              <a:spcBef>
                <a:spcPct val="0"/>
              </a:spcBef>
            </a:pPr>
            <a:r>
              <a:rPr lang="en-US" dirty="0" smtClean="0">
                <a:latin typeface="Calibri" charset="0"/>
              </a:rPr>
              <a:t>Here – spiritual – conditional</a:t>
            </a:r>
          </a:p>
          <a:p>
            <a:pPr eaLnBrk="1" hangingPunct="1">
              <a:spcBef>
                <a:spcPct val="0"/>
              </a:spcBef>
            </a:pPr>
            <a:r>
              <a:rPr lang="en-US" dirty="0" smtClean="0">
                <a:latin typeface="Calibri" charset="0"/>
              </a:rPr>
              <a:t>Those who hear will live .. </a:t>
            </a:r>
          </a:p>
          <a:p>
            <a:pPr lvl="1" eaLnBrk="1" hangingPunct="1">
              <a:spcBef>
                <a:spcPct val="0"/>
              </a:spcBef>
            </a:pPr>
            <a:r>
              <a:rPr lang="en-US" dirty="0" smtClean="0">
                <a:latin typeface="Calibri" charset="0"/>
              </a:rPr>
              <a:t> contrast with vs. 28-29 – ALL will hear</a:t>
            </a:r>
          </a:p>
          <a:p>
            <a:pPr eaLnBrk="1" hangingPunct="1">
              <a:spcBef>
                <a:spcPct val="0"/>
              </a:spcBef>
            </a:pPr>
            <a:endParaRPr lang="en-US" dirty="0" smtClean="0">
              <a:latin typeface="Calibri" charset="0"/>
            </a:endParaRPr>
          </a:p>
          <a:p>
            <a:pPr eaLnBrk="1" hangingPunct="1">
              <a:spcBef>
                <a:spcPct val="0"/>
              </a:spcBef>
            </a:pPr>
            <a:r>
              <a:rPr lang="en-US" dirty="0" smtClean="0">
                <a:latin typeface="Calibri" charset="0"/>
                <a:sym typeface="Wingdings" charset="0"/>
              </a:rPr>
              <a:t>  Life In Himself</a:t>
            </a:r>
            <a:endParaRPr lang="en-US" dirty="0" smtClean="0">
              <a:latin typeface="Calibri" charset="0"/>
            </a:endParaRPr>
          </a:p>
          <a:p>
            <a:endParaRPr lang="en-US" dirty="0"/>
          </a:p>
        </p:txBody>
      </p:sp>
      <p:sp>
        <p:nvSpPr>
          <p:cNvPr id="4" name="Slide Number Placeholder 3"/>
          <p:cNvSpPr>
            <a:spLocks noGrp="1"/>
          </p:cNvSpPr>
          <p:nvPr>
            <p:ph type="sldNum" sz="quarter" idx="10"/>
          </p:nvPr>
        </p:nvSpPr>
        <p:spPr/>
        <p:txBody>
          <a:bodyPr/>
          <a:lstStyle/>
          <a:p>
            <a:fld id="{AB7CBAB5-1905-8149-AE49-D752F4C28422}" type="slidenum">
              <a:rPr lang="en-US" smtClean="0"/>
              <a:t>9</a:t>
            </a:fld>
            <a:endParaRPr lang="en-US"/>
          </a:p>
        </p:txBody>
      </p:sp>
    </p:spTree>
    <p:extLst>
      <p:ext uri="{BB962C8B-B14F-4D97-AF65-F5344CB8AC3E}">
        <p14:creationId xmlns:p14="http://schemas.microsoft.com/office/powerpoint/2010/main" val="5420029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latin typeface="Calibri" charset="0"/>
              </a:rPr>
              <a:t>Life in </a:t>
            </a:r>
            <a:r>
              <a:rPr lang="en-US" dirty="0" err="1" smtClean="0">
                <a:latin typeface="Calibri" charset="0"/>
              </a:rPr>
              <a:t>HIMself</a:t>
            </a:r>
            <a:r>
              <a:rPr lang="en-US" dirty="0" smtClean="0">
                <a:latin typeface="Calibri" charset="0"/>
              </a:rPr>
              <a:t> -  26</a:t>
            </a:r>
          </a:p>
          <a:p>
            <a:pPr eaLnBrk="1" hangingPunct="1">
              <a:spcBef>
                <a:spcPct val="0"/>
              </a:spcBef>
            </a:pPr>
            <a:endParaRPr lang="en-US" dirty="0" smtClean="0">
              <a:latin typeface="Calibri" charset="0"/>
            </a:endParaRPr>
          </a:p>
          <a:p>
            <a:pPr eaLnBrk="1" hangingPunct="1">
              <a:spcBef>
                <a:spcPct val="0"/>
              </a:spcBef>
            </a:pPr>
            <a:r>
              <a:rPr lang="en-US" dirty="0" smtClean="0">
                <a:latin typeface="Calibri" charset="0"/>
              </a:rPr>
              <a:t>God IS</a:t>
            </a:r>
          </a:p>
          <a:p>
            <a:pPr lvl="1" eaLnBrk="1" hangingPunct="1">
              <a:spcBef>
                <a:spcPct val="0"/>
              </a:spcBef>
            </a:pPr>
            <a:r>
              <a:rPr lang="en-US" dirty="0" smtClean="0">
                <a:latin typeface="Calibri" charset="0"/>
              </a:rPr>
              <a:t> Ex. 3:14 – </a:t>
            </a:r>
            <a:r>
              <a:rPr lang="ja-JP" altLang="en-US" dirty="0" smtClean="0">
                <a:latin typeface="Calibri" charset="0"/>
              </a:rPr>
              <a:t>‘</a:t>
            </a:r>
            <a:r>
              <a:rPr lang="en-US" altLang="ja-JP" dirty="0" smtClean="0">
                <a:latin typeface="Calibri" charset="0"/>
              </a:rPr>
              <a:t>I AM</a:t>
            </a:r>
            <a:r>
              <a:rPr lang="ja-JP" altLang="en-US" dirty="0" smtClean="0">
                <a:latin typeface="Calibri" charset="0"/>
              </a:rPr>
              <a:t>’</a:t>
            </a:r>
            <a:endParaRPr lang="en-US" altLang="ja-JP" dirty="0" smtClean="0">
              <a:latin typeface="Calibri" charset="0"/>
            </a:endParaRPr>
          </a:p>
          <a:p>
            <a:pPr lvl="1" eaLnBrk="1" hangingPunct="1">
              <a:spcBef>
                <a:spcPct val="0"/>
              </a:spcBef>
            </a:pPr>
            <a:r>
              <a:rPr lang="en-US" dirty="0" smtClean="0">
                <a:latin typeface="Calibri" charset="0"/>
              </a:rPr>
              <a:t> Jer. 10:10 – he is the Living God</a:t>
            </a:r>
          </a:p>
          <a:p>
            <a:pPr eaLnBrk="1" hangingPunct="1">
              <a:spcBef>
                <a:spcPct val="0"/>
              </a:spcBef>
            </a:pPr>
            <a:r>
              <a:rPr lang="en-US" dirty="0" smtClean="0">
                <a:latin typeface="Calibri" charset="0"/>
              </a:rPr>
              <a:t>Jesus – </a:t>
            </a:r>
          </a:p>
          <a:p>
            <a:pPr lvl="1" eaLnBrk="1" hangingPunct="1">
              <a:spcBef>
                <a:spcPct val="0"/>
              </a:spcBef>
            </a:pPr>
            <a:r>
              <a:rPr lang="en-US" dirty="0" smtClean="0">
                <a:latin typeface="Calibri" charset="0"/>
              </a:rPr>
              <a:t> John 1:4 – in Him was life</a:t>
            </a:r>
          </a:p>
          <a:p>
            <a:pPr lvl="1" eaLnBrk="1" hangingPunct="1">
              <a:spcBef>
                <a:spcPct val="0"/>
              </a:spcBef>
            </a:pPr>
            <a:r>
              <a:rPr lang="en-US" dirty="0" smtClean="0">
                <a:latin typeface="Calibri" charset="0"/>
              </a:rPr>
              <a:t> John 14:6 – I am the way, truth, life …</a:t>
            </a:r>
          </a:p>
          <a:p>
            <a:pPr eaLnBrk="1" hangingPunct="1">
              <a:spcBef>
                <a:spcPct val="0"/>
              </a:spcBef>
            </a:pPr>
            <a:endParaRPr lang="en-US" dirty="0" smtClean="0">
              <a:latin typeface="Calibri" charset="0"/>
            </a:endParaRPr>
          </a:p>
          <a:p>
            <a:pPr eaLnBrk="1" hangingPunct="1">
              <a:spcBef>
                <a:spcPct val="0"/>
              </a:spcBef>
            </a:pPr>
            <a:r>
              <a:rPr lang="en-US" dirty="0" smtClean="0">
                <a:latin typeface="Calibri" charset="0"/>
                <a:sym typeface="Wingdings" charset="0"/>
              </a:rPr>
              <a:t> Execute Judgment</a:t>
            </a:r>
            <a:endParaRPr lang="en-US" dirty="0" smtClean="0">
              <a:latin typeface="Calibri" charset="0"/>
            </a:endParaRPr>
          </a:p>
          <a:p>
            <a:endParaRPr lang="en-US" dirty="0"/>
          </a:p>
        </p:txBody>
      </p:sp>
      <p:sp>
        <p:nvSpPr>
          <p:cNvPr id="4" name="Slide Number Placeholder 3"/>
          <p:cNvSpPr>
            <a:spLocks noGrp="1"/>
          </p:cNvSpPr>
          <p:nvPr>
            <p:ph type="sldNum" sz="quarter" idx="10"/>
          </p:nvPr>
        </p:nvSpPr>
        <p:spPr/>
        <p:txBody>
          <a:bodyPr/>
          <a:lstStyle/>
          <a:p>
            <a:fld id="{AB7CBAB5-1905-8149-AE49-D752F4C28422}" type="slidenum">
              <a:rPr lang="en-US" smtClean="0"/>
              <a:t>10</a:t>
            </a:fld>
            <a:endParaRPr lang="en-US"/>
          </a:p>
        </p:txBody>
      </p:sp>
    </p:spTree>
    <p:extLst>
      <p:ext uri="{BB962C8B-B14F-4D97-AF65-F5344CB8AC3E}">
        <p14:creationId xmlns:p14="http://schemas.microsoft.com/office/powerpoint/2010/main" val="38678671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657157-CA0B-7E49-9724-440CB27FA9FF}" type="datetimeFigureOut">
              <a:rPr lang="en-US" smtClean="0"/>
              <a:t>10/24/15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AEBDF-5943-974D-AE2B-639B8D35C973}" type="slidenum">
              <a:rPr lang="en-US" smtClean="0"/>
              <a:t>‹#›</a:t>
            </a:fld>
            <a:endParaRPr lang="en-US"/>
          </a:p>
        </p:txBody>
      </p:sp>
    </p:spTree>
    <p:extLst>
      <p:ext uri="{BB962C8B-B14F-4D97-AF65-F5344CB8AC3E}">
        <p14:creationId xmlns:p14="http://schemas.microsoft.com/office/powerpoint/2010/main" val="970471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657157-CA0B-7E49-9724-440CB27FA9FF}" type="datetimeFigureOut">
              <a:rPr lang="en-US" smtClean="0"/>
              <a:t>10/24/15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AEBDF-5943-974D-AE2B-639B8D35C973}" type="slidenum">
              <a:rPr lang="en-US" smtClean="0"/>
              <a:t>‹#›</a:t>
            </a:fld>
            <a:endParaRPr lang="en-US"/>
          </a:p>
        </p:txBody>
      </p:sp>
    </p:spTree>
    <p:extLst>
      <p:ext uri="{BB962C8B-B14F-4D97-AF65-F5344CB8AC3E}">
        <p14:creationId xmlns:p14="http://schemas.microsoft.com/office/powerpoint/2010/main" val="1032665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657157-CA0B-7E49-9724-440CB27FA9FF}" type="datetimeFigureOut">
              <a:rPr lang="en-US" smtClean="0"/>
              <a:t>10/24/15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AEBDF-5943-974D-AE2B-639B8D35C973}" type="slidenum">
              <a:rPr lang="en-US" smtClean="0"/>
              <a:t>‹#›</a:t>
            </a:fld>
            <a:endParaRPr lang="en-US"/>
          </a:p>
        </p:txBody>
      </p:sp>
    </p:spTree>
    <p:extLst>
      <p:ext uri="{BB962C8B-B14F-4D97-AF65-F5344CB8AC3E}">
        <p14:creationId xmlns:p14="http://schemas.microsoft.com/office/powerpoint/2010/main" val="2920587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657157-CA0B-7E49-9724-440CB27FA9FF}" type="datetimeFigureOut">
              <a:rPr lang="en-US" smtClean="0"/>
              <a:t>10/24/15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AEBDF-5943-974D-AE2B-639B8D35C973}" type="slidenum">
              <a:rPr lang="en-US" smtClean="0"/>
              <a:t>‹#›</a:t>
            </a:fld>
            <a:endParaRPr lang="en-US"/>
          </a:p>
        </p:txBody>
      </p:sp>
    </p:spTree>
    <p:extLst>
      <p:ext uri="{BB962C8B-B14F-4D97-AF65-F5344CB8AC3E}">
        <p14:creationId xmlns:p14="http://schemas.microsoft.com/office/powerpoint/2010/main" val="2407379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657157-CA0B-7E49-9724-440CB27FA9FF}" type="datetimeFigureOut">
              <a:rPr lang="en-US" smtClean="0"/>
              <a:t>10/24/15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AEBDF-5943-974D-AE2B-639B8D35C973}" type="slidenum">
              <a:rPr lang="en-US" smtClean="0"/>
              <a:t>‹#›</a:t>
            </a:fld>
            <a:endParaRPr lang="en-US"/>
          </a:p>
        </p:txBody>
      </p:sp>
    </p:spTree>
    <p:extLst>
      <p:ext uri="{BB962C8B-B14F-4D97-AF65-F5344CB8AC3E}">
        <p14:creationId xmlns:p14="http://schemas.microsoft.com/office/powerpoint/2010/main" val="2013126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657157-CA0B-7E49-9724-440CB27FA9FF}" type="datetimeFigureOut">
              <a:rPr lang="en-US" smtClean="0"/>
              <a:t>10/24/15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5AEBDF-5943-974D-AE2B-639B8D35C973}" type="slidenum">
              <a:rPr lang="en-US" smtClean="0"/>
              <a:t>‹#›</a:t>
            </a:fld>
            <a:endParaRPr lang="en-US"/>
          </a:p>
        </p:txBody>
      </p:sp>
    </p:spTree>
    <p:extLst>
      <p:ext uri="{BB962C8B-B14F-4D97-AF65-F5344CB8AC3E}">
        <p14:creationId xmlns:p14="http://schemas.microsoft.com/office/powerpoint/2010/main" val="1812461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657157-CA0B-7E49-9724-440CB27FA9FF}" type="datetimeFigureOut">
              <a:rPr lang="en-US" smtClean="0"/>
              <a:t>10/24/15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5AEBDF-5943-974D-AE2B-639B8D35C973}" type="slidenum">
              <a:rPr lang="en-US" smtClean="0"/>
              <a:t>‹#›</a:t>
            </a:fld>
            <a:endParaRPr lang="en-US"/>
          </a:p>
        </p:txBody>
      </p:sp>
    </p:spTree>
    <p:extLst>
      <p:ext uri="{BB962C8B-B14F-4D97-AF65-F5344CB8AC3E}">
        <p14:creationId xmlns:p14="http://schemas.microsoft.com/office/powerpoint/2010/main" val="4119360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657157-CA0B-7E49-9724-440CB27FA9FF}" type="datetimeFigureOut">
              <a:rPr lang="en-US" smtClean="0"/>
              <a:t>10/24/15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5AEBDF-5943-974D-AE2B-639B8D35C973}" type="slidenum">
              <a:rPr lang="en-US" smtClean="0"/>
              <a:t>‹#›</a:t>
            </a:fld>
            <a:endParaRPr lang="en-US"/>
          </a:p>
        </p:txBody>
      </p:sp>
    </p:spTree>
    <p:extLst>
      <p:ext uri="{BB962C8B-B14F-4D97-AF65-F5344CB8AC3E}">
        <p14:creationId xmlns:p14="http://schemas.microsoft.com/office/powerpoint/2010/main" val="2468567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657157-CA0B-7E49-9724-440CB27FA9FF}" type="datetimeFigureOut">
              <a:rPr lang="en-US" smtClean="0"/>
              <a:t>10/24/15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5AEBDF-5943-974D-AE2B-639B8D35C973}" type="slidenum">
              <a:rPr lang="en-US" smtClean="0"/>
              <a:t>‹#›</a:t>
            </a:fld>
            <a:endParaRPr lang="en-US"/>
          </a:p>
        </p:txBody>
      </p:sp>
    </p:spTree>
    <p:extLst>
      <p:ext uri="{BB962C8B-B14F-4D97-AF65-F5344CB8AC3E}">
        <p14:creationId xmlns:p14="http://schemas.microsoft.com/office/powerpoint/2010/main" val="1006703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657157-CA0B-7E49-9724-440CB27FA9FF}" type="datetimeFigureOut">
              <a:rPr lang="en-US" smtClean="0"/>
              <a:t>10/24/15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5AEBDF-5943-974D-AE2B-639B8D35C973}" type="slidenum">
              <a:rPr lang="en-US" smtClean="0"/>
              <a:t>‹#›</a:t>
            </a:fld>
            <a:endParaRPr lang="en-US"/>
          </a:p>
        </p:txBody>
      </p:sp>
    </p:spTree>
    <p:extLst>
      <p:ext uri="{BB962C8B-B14F-4D97-AF65-F5344CB8AC3E}">
        <p14:creationId xmlns:p14="http://schemas.microsoft.com/office/powerpoint/2010/main" val="638471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657157-CA0B-7E49-9724-440CB27FA9FF}" type="datetimeFigureOut">
              <a:rPr lang="en-US" smtClean="0"/>
              <a:t>10/24/15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5AEBDF-5943-974D-AE2B-639B8D35C973}" type="slidenum">
              <a:rPr lang="en-US" smtClean="0"/>
              <a:t>‹#›</a:t>
            </a:fld>
            <a:endParaRPr lang="en-US"/>
          </a:p>
        </p:txBody>
      </p:sp>
    </p:spTree>
    <p:extLst>
      <p:ext uri="{BB962C8B-B14F-4D97-AF65-F5344CB8AC3E}">
        <p14:creationId xmlns:p14="http://schemas.microsoft.com/office/powerpoint/2010/main" val="384732332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657157-CA0B-7E49-9724-440CB27FA9FF}" type="datetimeFigureOut">
              <a:rPr lang="en-US" smtClean="0"/>
              <a:t>10/24/15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5AEBDF-5943-974D-AE2B-639B8D35C973}" type="slidenum">
              <a:rPr lang="en-US" smtClean="0"/>
              <a:t>‹#›</a:t>
            </a:fld>
            <a:endParaRPr lang="en-US"/>
          </a:p>
        </p:txBody>
      </p:sp>
    </p:spTree>
    <p:extLst>
      <p:ext uri="{BB962C8B-B14F-4D97-AF65-F5344CB8AC3E}">
        <p14:creationId xmlns:p14="http://schemas.microsoft.com/office/powerpoint/2010/main" val="2291756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0262411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612998"/>
          </a:xfrm>
        </p:spPr>
        <p:txBody>
          <a:bodyPr>
            <a:normAutofit/>
          </a:bodyPr>
          <a:lstStyle/>
          <a:p>
            <a:r>
              <a:rPr lang="en-US" sz="11500" dirty="0" smtClean="0">
                <a:solidFill>
                  <a:srgbClr val="FFFFFF"/>
                </a:solidFill>
              </a:rPr>
              <a:t>Life in Himself</a:t>
            </a:r>
            <a:endParaRPr lang="en-US" sz="11500" dirty="0">
              <a:solidFill>
                <a:srgbClr val="FFFFFF"/>
              </a:solidFill>
            </a:endParaRPr>
          </a:p>
        </p:txBody>
      </p:sp>
      <p:sp>
        <p:nvSpPr>
          <p:cNvPr id="3" name="Content Placeholder 2"/>
          <p:cNvSpPr>
            <a:spLocks noGrp="1"/>
          </p:cNvSpPr>
          <p:nvPr>
            <p:ph idx="1"/>
          </p:nvPr>
        </p:nvSpPr>
        <p:spPr>
          <a:xfrm>
            <a:off x="457200" y="5171142"/>
            <a:ext cx="8229600" cy="955021"/>
          </a:xfrm>
        </p:spPr>
        <p:txBody>
          <a:bodyPr>
            <a:noAutofit/>
          </a:bodyPr>
          <a:lstStyle/>
          <a:p>
            <a:pPr marL="0" indent="0" algn="r">
              <a:buNone/>
            </a:pPr>
            <a:r>
              <a:rPr lang="en-US" sz="6000" dirty="0" smtClean="0">
                <a:solidFill>
                  <a:srgbClr val="FFFFFF"/>
                </a:solidFill>
              </a:rPr>
              <a:t>26</a:t>
            </a:r>
            <a:endParaRPr lang="en-US" sz="6000" dirty="0">
              <a:solidFill>
                <a:srgbClr val="FFFFFF"/>
              </a:solidFill>
            </a:endParaRPr>
          </a:p>
        </p:txBody>
      </p:sp>
    </p:spTree>
    <p:extLst>
      <p:ext uri="{BB962C8B-B14F-4D97-AF65-F5344CB8AC3E}">
        <p14:creationId xmlns:p14="http://schemas.microsoft.com/office/powerpoint/2010/main" val="322068864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612998"/>
          </a:xfrm>
        </p:spPr>
        <p:txBody>
          <a:bodyPr>
            <a:normAutofit/>
          </a:bodyPr>
          <a:lstStyle/>
          <a:p>
            <a:r>
              <a:rPr lang="en-US" sz="11500" dirty="0" smtClean="0">
                <a:solidFill>
                  <a:srgbClr val="FFFFFF"/>
                </a:solidFill>
              </a:rPr>
              <a:t>Execute Judgment</a:t>
            </a:r>
            <a:endParaRPr lang="en-US" sz="11500" dirty="0">
              <a:solidFill>
                <a:srgbClr val="FFFFFF"/>
              </a:solidFill>
            </a:endParaRPr>
          </a:p>
        </p:txBody>
      </p:sp>
      <p:sp>
        <p:nvSpPr>
          <p:cNvPr id="3" name="Content Placeholder 2"/>
          <p:cNvSpPr>
            <a:spLocks noGrp="1"/>
          </p:cNvSpPr>
          <p:nvPr>
            <p:ph idx="1"/>
          </p:nvPr>
        </p:nvSpPr>
        <p:spPr>
          <a:xfrm>
            <a:off x="457200" y="5171142"/>
            <a:ext cx="8229600" cy="955021"/>
          </a:xfrm>
        </p:spPr>
        <p:txBody>
          <a:bodyPr>
            <a:noAutofit/>
          </a:bodyPr>
          <a:lstStyle/>
          <a:p>
            <a:pPr marL="0" indent="0" algn="r">
              <a:buNone/>
            </a:pPr>
            <a:r>
              <a:rPr lang="en-US" sz="6000" dirty="0" smtClean="0">
                <a:solidFill>
                  <a:srgbClr val="FFFFFF"/>
                </a:solidFill>
              </a:rPr>
              <a:t>27</a:t>
            </a:r>
            <a:endParaRPr lang="en-US" sz="6000" dirty="0">
              <a:solidFill>
                <a:srgbClr val="FFFFFF"/>
              </a:solidFill>
            </a:endParaRPr>
          </a:p>
        </p:txBody>
      </p:sp>
    </p:spTree>
    <p:extLst>
      <p:ext uri="{BB962C8B-B14F-4D97-AF65-F5344CB8AC3E}">
        <p14:creationId xmlns:p14="http://schemas.microsoft.com/office/powerpoint/2010/main" val="322068864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612998"/>
          </a:xfrm>
        </p:spPr>
        <p:txBody>
          <a:bodyPr>
            <a:normAutofit/>
          </a:bodyPr>
          <a:lstStyle/>
          <a:p>
            <a:r>
              <a:rPr lang="en-US" sz="11500" dirty="0" smtClean="0">
                <a:solidFill>
                  <a:srgbClr val="FFFFFF"/>
                </a:solidFill>
              </a:rPr>
              <a:t>Raise all</a:t>
            </a:r>
            <a:br>
              <a:rPr lang="en-US" sz="11500" dirty="0" smtClean="0">
                <a:solidFill>
                  <a:srgbClr val="FFFFFF"/>
                </a:solidFill>
              </a:rPr>
            </a:br>
            <a:r>
              <a:rPr lang="en-US" sz="11500" dirty="0" smtClean="0">
                <a:solidFill>
                  <a:srgbClr val="FFFFFF"/>
                </a:solidFill>
              </a:rPr>
              <a:t>the dead</a:t>
            </a:r>
            <a:endParaRPr lang="en-US" sz="11500" dirty="0">
              <a:solidFill>
                <a:srgbClr val="FFFFFF"/>
              </a:solidFill>
            </a:endParaRPr>
          </a:p>
        </p:txBody>
      </p:sp>
      <p:sp>
        <p:nvSpPr>
          <p:cNvPr id="3" name="Content Placeholder 2"/>
          <p:cNvSpPr>
            <a:spLocks noGrp="1"/>
          </p:cNvSpPr>
          <p:nvPr>
            <p:ph idx="1"/>
          </p:nvPr>
        </p:nvSpPr>
        <p:spPr>
          <a:xfrm>
            <a:off x="457200" y="5171142"/>
            <a:ext cx="8229600" cy="955021"/>
          </a:xfrm>
        </p:spPr>
        <p:txBody>
          <a:bodyPr>
            <a:noAutofit/>
          </a:bodyPr>
          <a:lstStyle/>
          <a:p>
            <a:pPr marL="0" indent="0" algn="r">
              <a:buNone/>
            </a:pPr>
            <a:r>
              <a:rPr lang="en-US" sz="6000" dirty="0" smtClean="0">
                <a:solidFill>
                  <a:srgbClr val="FFFFFF"/>
                </a:solidFill>
              </a:rPr>
              <a:t>28-29</a:t>
            </a:r>
            <a:endParaRPr lang="en-US" sz="6000" dirty="0">
              <a:solidFill>
                <a:srgbClr val="FFFFFF"/>
              </a:solidFill>
            </a:endParaRPr>
          </a:p>
        </p:txBody>
      </p:sp>
    </p:spTree>
    <p:extLst>
      <p:ext uri="{BB962C8B-B14F-4D97-AF65-F5344CB8AC3E}">
        <p14:creationId xmlns:p14="http://schemas.microsoft.com/office/powerpoint/2010/main" val="63478279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612998"/>
          </a:xfrm>
        </p:spPr>
        <p:txBody>
          <a:bodyPr>
            <a:normAutofit/>
          </a:bodyPr>
          <a:lstStyle/>
          <a:p>
            <a:r>
              <a:rPr lang="en-US" sz="11500" dirty="0" smtClean="0">
                <a:solidFill>
                  <a:srgbClr val="FFFFFF"/>
                </a:solidFill>
              </a:rPr>
              <a:t>Proof ?</a:t>
            </a:r>
            <a:br>
              <a:rPr lang="en-US" sz="11500" dirty="0" smtClean="0">
                <a:solidFill>
                  <a:srgbClr val="FFFFFF"/>
                </a:solidFill>
              </a:rPr>
            </a:br>
            <a:r>
              <a:rPr lang="en-US" sz="11500" dirty="0" smtClean="0">
                <a:solidFill>
                  <a:srgbClr val="FFFFFF"/>
                </a:solidFill>
              </a:rPr>
              <a:t>Testimony</a:t>
            </a:r>
            <a:endParaRPr lang="en-US" sz="11500" dirty="0">
              <a:solidFill>
                <a:srgbClr val="FFFFFF"/>
              </a:solidFill>
            </a:endParaRPr>
          </a:p>
        </p:txBody>
      </p:sp>
      <p:sp>
        <p:nvSpPr>
          <p:cNvPr id="3" name="Content Placeholder 2"/>
          <p:cNvSpPr>
            <a:spLocks noGrp="1"/>
          </p:cNvSpPr>
          <p:nvPr>
            <p:ph idx="1"/>
          </p:nvPr>
        </p:nvSpPr>
        <p:spPr>
          <a:xfrm>
            <a:off x="457200" y="5171142"/>
            <a:ext cx="8229600" cy="955021"/>
          </a:xfrm>
        </p:spPr>
        <p:txBody>
          <a:bodyPr>
            <a:noAutofit/>
          </a:bodyPr>
          <a:lstStyle/>
          <a:p>
            <a:pPr marL="0" indent="0" algn="r">
              <a:buNone/>
            </a:pPr>
            <a:endParaRPr lang="en-US" sz="6000" dirty="0"/>
          </a:p>
        </p:txBody>
      </p:sp>
    </p:spTree>
    <p:extLst>
      <p:ext uri="{BB962C8B-B14F-4D97-AF65-F5344CB8AC3E}">
        <p14:creationId xmlns:p14="http://schemas.microsoft.com/office/powerpoint/2010/main" val="416580330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612998"/>
          </a:xfrm>
        </p:spPr>
        <p:txBody>
          <a:bodyPr>
            <a:normAutofit fontScale="90000"/>
          </a:bodyPr>
          <a:lstStyle/>
          <a:p>
            <a:r>
              <a:rPr lang="en-US" sz="11500" dirty="0" smtClean="0">
                <a:solidFill>
                  <a:srgbClr val="FFFFFF"/>
                </a:solidFill>
              </a:rPr>
              <a:t>Mouth of 2 or 3 witnesses</a:t>
            </a:r>
            <a:endParaRPr lang="en-US" sz="11500" dirty="0">
              <a:solidFill>
                <a:srgbClr val="FFFFFF"/>
              </a:solidFill>
            </a:endParaRPr>
          </a:p>
        </p:txBody>
      </p:sp>
      <p:sp>
        <p:nvSpPr>
          <p:cNvPr id="3" name="Content Placeholder 2"/>
          <p:cNvSpPr>
            <a:spLocks noGrp="1"/>
          </p:cNvSpPr>
          <p:nvPr>
            <p:ph idx="1"/>
          </p:nvPr>
        </p:nvSpPr>
        <p:spPr>
          <a:xfrm>
            <a:off x="457200" y="5171142"/>
            <a:ext cx="8229600" cy="955021"/>
          </a:xfrm>
        </p:spPr>
        <p:txBody>
          <a:bodyPr>
            <a:noAutofit/>
          </a:bodyPr>
          <a:lstStyle/>
          <a:p>
            <a:pPr marL="0" indent="0" algn="ctr">
              <a:buNone/>
            </a:pPr>
            <a:r>
              <a:rPr lang="en-US" sz="6000" dirty="0" smtClean="0">
                <a:solidFill>
                  <a:srgbClr val="FFFFFF"/>
                </a:solidFill>
              </a:rPr>
              <a:t>Deut. 19:15 /  Matt. 18:16</a:t>
            </a:r>
            <a:endParaRPr lang="en-US" sz="6000" dirty="0">
              <a:solidFill>
                <a:srgbClr val="FFFFFF"/>
              </a:solidFill>
            </a:endParaRPr>
          </a:p>
        </p:txBody>
      </p:sp>
    </p:spTree>
    <p:extLst>
      <p:ext uri="{BB962C8B-B14F-4D97-AF65-F5344CB8AC3E}">
        <p14:creationId xmlns:p14="http://schemas.microsoft.com/office/powerpoint/2010/main" val="423588470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612998"/>
          </a:xfrm>
        </p:spPr>
        <p:txBody>
          <a:bodyPr>
            <a:normAutofit/>
          </a:bodyPr>
          <a:lstStyle/>
          <a:p>
            <a:r>
              <a:rPr lang="en-US" sz="11500" dirty="0" smtClean="0">
                <a:solidFill>
                  <a:srgbClr val="FFFFFF"/>
                </a:solidFill>
              </a:rPr>
              <a:t>Jesus’</a:t>
            </a:r>
            <a:br>
              <a:rPr lang="en-US" sz="11500" dirty="0" smtClean="0">
                <a:solidFill>
                  <a:srgbClr val="FFFFFF"/>
                </a:solidFill>
              </a:rPr>
            </a:br>
            <a:r>
              <a:rPr lang="en-US" sz="11500" dirty="0" smtClean="0">
                <a:solidFill>
                  <a:srgbClr val="FFFFFF"/>
                </a:solidFill>
              </a:rPr>
              <a:t>testimony</a:t>
            </a:r>
            <a:endParaRPr lang="en-US" sz="11500" dirty="0">
              <a:solidFill>
                <a:srgbClr val="FFFFFF"/>
              </a:solidFill>
            </a:endParaRPr>
          </a:p>
        </p:txBody>
      </p:sp>
      <p:sp>
        <p:nvSpPr>
          <p:cNvPr id="3" name="Content Placeholder 2"/>
          <p:cNvSpPr>
            <a:spLocks noGrp="1"/>
          </p:cNvSpPr>
          <p:nvPr>
            <p:ph idx="1"/>
          </p:nvPr>
        </p:nvSpPr>
        <p:spPr>
          <a:xfrm>
            <a:off x="457200" y="5171142"/>
            <a:ext cx="8229600" cy="955021"/>
          </a:xfrm>
        </p:spPr>
        <p:txBody>
          <a:bodyPr>
            <a:noAutofit/>
          </a:bodyPr>
          <a:lstStyle/>
          <a:p>
            <a:pPr marL="0" indent="0" algn="r">
              <a:buNone/>
            </a:pPr>
            <a:r>
              <a:rPr lang="en-US" sz="6000" dirty="0" smtClean="0">
                <a:solidFill>
                  <a:srgbClr val="FFFFFF"/>
                </a:solidFill>
              </a:rPr>
              <a:t>30-31</a:t>
            </a:r>
            <a:endParaRPr lang="en-US" sz="6000" dirty="0">
              <a:solidFill>
                <a:srgbClr val="FFFFFF"/>
              </a:solidFill>
            </a:endParaRPr>
          </a:p>
        </p:txBody>
      </p:sp>
    </p:spTree>
    <p:extLst>
      <p:ext uri="{BB962C8B-B14F-4D97-AF65-F5344CB8AC3E}">
        <p14:creationId xmlns:p14="http://schemas.microsoft.com/office/powerpoint/2010/main" val="172276974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612998"/>
          </a:xfrm>
        </p:spPr>
        <p:txBody>
          <a:bodyPr>
            <a:normAutofit/>
          </a:bodyPr>
          <a:lstStyle/>
          <a:p>
            <a:r>
              <a:rPr lang="en-US" sz="11500" dirty="0" smtClean="0">
                <a:solidFill>
                  <a:srgbClr val="FFFFFF"/>
                </a:solidFill>
              </a:rPr>
              <a:t>John the Baptist</a:t>
            </a:r>
            <a:endParaRPr lang="en-US" sz="11500" dirty="0">
              <a:solidFill>
                <a:srgbClr val="FFFFFF"/>
              </a:solidFill>
            </a:endParaRPr>
          </a:p>
        </p:txBody>
      </p:sp>
      <p:sp>
        <p:nvSpPr>
          <p:cNvPr id="3" name="Content Placeholder 2"/>
          <p:cNvSpPr>
            <a:spLocks noGrp="1"/>
          </p:cNvSpPr>
          <p:nvPr>
            <p:ph idx="1"/>
          </p:nvPr>
        </p:nvSpPr>
        <p:spPr>
          <a:xfrm>
            <a:off x="457200" y="5171142"/>
            <a:ext cx="8229600" cy="955021"/>
          </a:xfrm>
        </p:spPr>
        <p:txBody>
          <a:bodyPr>
            <a:noAutofit/>
          </a:bodyPr>
          <a:lstStyle/>
          <a:p>
            <a:pPr marL="0" indent="0" algn="r">
              <a:buNone/>
            </a:pPr>
            <a:r>
              <a:rPr lang="en-US" sz="6000" dirty="0" smtClean="0">
                <a:solidFill>
                  <a:srgbClr val="FFFFFF"/>
                </a:solidFill>
              </a:rPr>
              <a:t>32-35</a:t>
            </a:r>
            <a:endParaRPr lang="en-US" sz="6000" dirty="0">
              <a:solidFill>
                <a:srgbClr val="FFFFFF"/>
              </a:solidFill>
            </a:endParaRPr>
          </a:p>
        </p:txBody>
      </p:sp>
    </p:spTree>
    <p:extLst>
      <p:ext uri="{BB962C8B-B14F-4D97-AF65-F5344CB8AC3E}">
        <p14:creationId xmlns:p14="http://schemas.microsoft.com/office/powerpoint/2010/main" val="2709052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612998"/>
          </a:xfrm>
        </p:spPr>
        <p:txBody>
          <a:bodyPr>
            <a:normAutofit/>
          </a:bodyPr>
          <a:lstStyle/>
          <a:p>
            <a:r>
              <a:rPr lang="en-US" sz="11500" dirty="0" smtClean="0">
                <a:solidFill>
                  <a:srgbClr val="FFFFFF"/>
                </a:solidFill>
              </a:rPr>
              <a:t>Jesus’</a:t>
            </a:r>
            <a:br>
              <a:rPr lang="en-US" sz="11500" dirty="0" smtClean="0">
                <a:solidFill>
                  <a:srgbClr val="FFFFFF"/>
                </a:solidFill>
              </a:rPr>
            </a:br>
            <a:r>
              <a:rPr lang="en-US" sz="11500" dirty="0" smtClean="0">
                <a:solidFill>
                  <a:srgbClr val="FFFFFF"/>
                </a:solidFill>
              </a:rPr>
              <a:t>works</a:t>
            </a:r>
            <a:endParaRPr lang="en-US" sz="11500" dirty="0">
              <a:solidFill>
                <a:srgbClr val="FFFFFF"/>
              </a:solidFill>
            </a:endParaRPr>
          </a:p>
        </p:txBody>
      </p:sp>
      <p:sp>
        <p:nvSpPr>
          <p:cNvPr id="3" name="Content Placeholder 2"/>
          <p:cNvSpPr>
            <a:spLocks noGrp="1"/>
          </p:cNvSpPr>
          <p:nvPr>
            <p:ph idx="1"/>
          </p:nvPr>
        </p:nvSpPr>
        <p:spPr>
          <a:xfrm>
            <a:off x="457200" y="5171142"/>
            <a:ext cx="8229600" cy="955021"/>
          </a:xfrm>
        </p:spPr>
        <p:txBody>
          <a:bodyPr>
            <a:noAutofit/>
          </a:bodyPr>
          <a:lstStyle/>
          <a:p>
            <a:pPr marL="0" indent="0" algn="r">
              <a:buNone/>
            </a:pPr>
            <a:r>
              <a:rPr lang="en-US" sz="6000" dirty="0" smtClean="0">
                <a:solidFill>
                  <a:srgbClr val="FFFFFF"/>
                </a:solidFill>
              </a:rPr>
              <a:t>36</a:t>
            </a:r>
            <a:endParaRPr lang="en-US" sz="6000" dirty="0">
              <a:solidFill>
                <a:srgbClr val="FFFFFF"/>
              </a:solidFill>
            </a:endParaRPr>
          </a:p>
        </p:txBody>
      </p:sp>
    </p:spTree>
    <p:extLst>
      <p:ext uri="{BB962C8B-B14F-4D97-AF65-F5344CB8AC3E}">
        <p14:creationId xmlns:p14="http://schemas.microsoft.com/office/powerpoint/2010/main" val="389702365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612998"/>
          </a:xfrm>
        </p:spPr>
        <p:txBody>
          <a:bodyPr>
            <a:normAutofit/>
          </a:bodyPr>
          <a:lstStyle/>
          <a:p>
            <a:r>
              <a:rPr lang="en-US" sz="11500" dirty="0" smtClean="0">
                <a:solidFill>
                  <a:srgbClr val="FFFFFF"/>
                </a:solidFill>
              </a:rPr>
              <a:t>The Father</a:t>
            </a:r>
            <a:br>
              <a:rPr lang="en-US" sz="11500" dirty="0" smtClean="0">
                <a:solidFill>
                  <a:srgbClr val="FFFFFF"/>
                </a:solidFill>
              </a:rPr>
            </a:br>
            <a:r>
              <a:rPr lang="en-US" sz="11500" dirty="0" smtClean="0">
                <a:solidFill>
                  <a:srgbClr val="FFFFFF"/>
                </a:solidFill>
              </a:rPr>
              <a:t>(God)</a:t>
            </a:r>
            <a:endParaRPr lang="en-US" sz="11500" dirty="0">
              <a:solidFill>
                <a:srgbClr val="FFFFFF"/>
              </a:solidFill>
            </a:endParaRPr>
          </a:p>
        </p:txBody>
      </p:sp>
      <p:sp>
        <p:nvSpPr>
          <p:cNvPr id="3" name="Content Placeholder 2"/>
          <p:cNvSpPr>
            <a:spLocks noGrp="1"/>
          </p:cNvSpPr>
          <p:nvPr>
            <p:ph idx="1"/>
          </p:nvPr>
        </p:nvSpPr>
        <p:spPr>
          <a:xfrm>
            <a:off x="457200" y="5171142"/>
            <a:ext cx="8229600" cy="955021"/>
          </a:xfrm>
        </p:spPr>
        <p:txBody>
          <a:bodyPr>
            <a:noAutofit/>
          </a:bodyPr>
          <a:lstStyle/>
          <a:p>
            <a:pPr marL="0" indent="0" algn="r">
              <a:buNone/>
            </a:pPr>
            <a:r>
              <a:rPr lang="en-US" sz="6000" dirty="0" smtClean="0">
                <a:solidFill>
                  <a:srgbClr val="FFFFFF"/>
                </a:solidFill>
              </a:rPr>
              <a:t>37-38</a:t>
            </a:r>
            <a:endParaRPr lang="en-US" sz="6000" dirty="0">
              <a:solidFill>
                <a:srgbClr val="FFFFFF"/>
              </a:solidFill>
            </a:endParaRPr>
          </a:p>
        </p:txBody>
      </p:sp>
    </p:spTree>
    <p:extLst>
      <p:ext uri="{BB962C8B-B14F-4D97-AF65-F5344CB8AC3E}">
        <p14:creationId xmlns:p14="http://schemas.microsoft.com/office/powerpoint/2010/main" val="284655549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612998"/>
          </a:xfrm>
        </p:spPr>
        <p:txBody>
          <a:bodyPr>
            <a:normAutofit/>
          </a:bodyPr>
          <a:lstStyle/>
          <a:p>
            <a:r>
              <a:rPr lang="en-US" sz="11500" dirty="0" smtClean="0">
                <a:solidFill>
                  <a:srgbClr val="FFFFFF"/>
                </a:solidFill>
              </a:rPr>
              <a:t>The Scriptures</a:t>
            </a:r>
            <a:endParaRPr lang="en-US" sz="11500" dirty="0">
              <a:solidFill>
                <a:srgbClr val="FFFFFF"/>
              </a:solidFill>
            </a:endParaRPr>
          </a:p>
        </p:txBody>
      </p:sp>
      <p:sp>
        <p:nvSpPr>
          <p:cNvPr id="3" name="Content Placeholder 2"/>
          <p:cNvSpPr>
            <a:spLocks noGrp="1"/>
          </p:cNvSpPr>
          <p:nvPr>
            <p:ph idx="1"/>
          </p:nvPr>
        </p:nvSpPr>
        <p:spPr>
          <a:xfrm>
            <a:off x="457200" y="5171142"/>
            <a:ext cx="8229600" cy="955021"/>
          </a:xfrm>
        </p:spPr>
        <p:txBody>
          <a:bodyPr>
            <a:noAutofit/>
          </a:bodyPr>
          <a:lstStyle/>
          <a:p>
            <a:pPr marL="0" indent="0" algn="r">
              <a:buNone/>
            </a:pPr>
            <a:r>
              <a:rPr lang="en-US" sz="6000" dirty="0" smtClean="0">
                <a:solidFill>
                  <a:srgbClr val="FFFFFF"/>
                </a:solidFill>
              </a:rPr>
              <a:t>39</a:t>
            </a:r>
            <a:endParaRPr lang="en-US" sz="6000" dirty="0">
              <a:solidFill>
                <a:srgbClr val="FFFFFF"/>
              </a:solidFill>
            </a:endParaRPr>
          </a:p>
        </p:txBody>
      </p:sp>
    </p:spTree>
    <p:extLst>
      <p:ext uri="{BB962C8B-B14F-4D97-AF65-F5344CB8AC3E}">
        <p14:creationId xmlns:p14="http://schemas.microsoft.com/office/powerpoint/2010/main" val="278439145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pPr algn="ctr">
              <a:defRPr/>
            </a:pPr>
            <a:r>
              <a:rPr lang="en-US" sz="5400" dirty="0" smtClean="0">
                <a:solidFill>
                  <a:srgbClr val="FFFFFF"/>
                </a:solidFill>
                <a:cs typeface="+mj-cs"/>
              </a:rPr>
              <a:t>John 20:31</a:t>
            </a:r>
            <a:endParaRPr lang="en-US" sz="5400" dirty="0">
              <a:solidFill>
                <a:srgbClr val="FFFFFF"/>
              </a:solidFill>
              <a:cs typeface="+mj-cs"/>
            </a:endParaRPr>
          </a:p>
        </p:txBody>
      </p:sp>
      <p:sp>
        <p:nvSpPr>
          <p:cNvPr id="60418" name="Content Placeholder 2"/>
          <p:cNvSpPr>
            <a:spLocks noGrp="1"/>
          </p:cNvSpPr>
          <p:nvPr>
            <p:ph idx="1"/>
          </p:nvPr>
        </p:nvSpPr>
        <p:spPr>
          <a:xfrm>
            <a:off x="238151" y="1143000"/>
            <a:ext cx="8732197" cy="5563702"/>
          </a:xfrm>
        </p:spPr>
        <p:txBody>
          <a:bodyPr>
            <a:normAutofit/>
          </a:bodyPr>
          <a:lstStyle/>
          <a:p>
            <a:pPr marL="68263" indent="0">
              <a:buFont typeface="Wingdings" charset="0"/>
              <a:buNone/>
            </a:pPr>
            <a:r>
              <a:rPr lang="en-US" sz="5400" dirty="0">
                <a:solidFill>
                  <a:srgbClr val="FFFFFF"/>
                </a:solidFill>
                <a:latin typeface="Arial Rounded MT Bold" charset="0"/>
              </a:rPr>
              <a:t>these are written so that you may believe that Jesus is the Christ, the Son of God, and that by believing you may have life in his name. </a:t>
            </a:r>
          </a:p>
        </p:txBody>
      </p:sp>
    </p:spTree>
    <p:extLst>
      <p:ext uri="{BB962C8B-B14F-4D97-AF65-F5344CB8AC3E}">
        <p14:creationId xmlns:p14="http://schemas.microsoft.com/office/powerpoint/2010/main" val="359420868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612998"/>
          </a:xfrm>
        </p:spPr>
        <p:txBody>
          <a:bodyPr>
            <a:normAutofit/>
          </a:bodyPr>
          <a:lstStyle/>
          <a:p>
            <a:r>
              <a:rPr lang="en-US" sz="11500" dirty="0" smtClean="0">
                <a:solidFill>
                  <a:srgbClr val="FFFFFF"/>
                </a:solidFill>
              </a:rPr>
              <a:t>They NOT Believe</a:t>
            </a:r>
            <a:endParaRPr lang="en-US" sz="11500" dirty="0">
              <a:solidFill>
                <a:srgbClr val="FFFFFF"/>
              </a:solidFill>
            </a:endParaRPr>
          </a:p>
        </p:txBody>
      </p:sp>
      <p:sp>
        <p:nvSpPr>
          <p:cNvPr id="3" name="Content Placeholder 2"/>
          <p:cNvSpPr>
            <a:spLocks noGrp="1"/>
          </p:cNvSpPr>
          <p:nvPr>
            <p:ph idx="1"/>
          </p:nvPr>
        </p:nvSpPr>
        <p:spPr>
          <a:xfrm>
            <a:off x="457200" y="5171142"/>
            <a:ext cx="8229600" cy="955021"/>
          </a:xfrm>
        </p:spPr>
        <p:txBody>
          <a:bodyPr>
            <a:noAutofit/>
          </a:bodyPr>
          <a:lstStyle/>
          <a:p>
            <a:pPr marL="0" indent="0" algn="r">
              <a:buNone/>
            </a:pPr>
            <a:r>
              <a:rPr lang="en-US" sz="6000" dirty="0" smtClean="0">
                <a:solidFill>
                  <a:srgbClr val="FFFFFF"/>
                </a:solidFill>
              </a:rPr>
              <a:t>40</a:t>
            </a:r>
            <a:endParaRPr lang="en-US" sz="6000" dirty="0">
              <a:solidFill>
                <a:srgbClr val="FFFFFF"/>
              </a:solidFill>
            </a:endParaRPr>
          </a:p>
        </p:txBody>
      </p:sp>
    </p:spTree>
    <p:extLst>
      <p:ext uri="{BB962C8B-B14F-4D97-AF65-F5344CB8AC3E}">
        <p14:creationId xmlns:p14="http://schemas.microsoft.com/office/powerpoint/2010/main" val="60878637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eaLnBrk="1" fontAlgn="auto" hangingPunct="1">
              <a:spcAft>
                <a:spcPts val="0"/>
              </a:spcAft>
              <a:defRPr/>
            </a:pPr>
            <a:r>
              <a:rPr lang="en-US" sz="7200" dirty="0" smtClean="0">
                <a:solidFill>
                  <a:srgbClr val="FFFFFF"/>
                </a:solidFill>
                <a:ea typeface="+mj-ea"/>
                <a:cs typeface="+mj-cs"/>
              </a:rPr>
              <a:t>Not Believe ?</a:t>
            </a:r>
            <a:endParaRPr lang="en-US" sz="7200" dirty="0">
              <a:solidFill>
                <a:srgbClr val="FFFFFF"/>
              </a:solidFill>
              <a:ea typeface="+mj-ea"/>
              <a:cs typeface="+mj-cs"/>
            </a:endParaRPr>
          </a:p>
        </p:txBody>
      </p:sp>
      <p:sp>
        <p:nvSpPr>
          <p:cNvPr id="3" name="Content Placeholder 2"/>
          <p:cNvSpPr>
            <a:spLocks noGrp="1"/>
          </p:cNvSpPr>
          <p:nvPr>
            <p:ph idx="1"/>
          </p:nvPr>
        </p:nvSpPr>
        <p:spPr>
          <a:xfrm>
            <a:off x="138921" y="1600200"/>
            <a:ext cx="9005079" cy="5257800"/>
          </a:xfrm>
        </p:spPr>
        <p:txBody>
          <a:bodyPr>
            <a:normAutofit/>
          </a:bodyPr>
          <a:lstStyle/>
          <a:p>
            <a:pPr eaLnBrk="1" hangingPunct="1"/>
            <a:r>
              <a:rPr lang="en-US" sz="4800" dirty="0">
                <a:solidFill>
                  <a:srgbClr val="FFFFFF"/>
                </a:solidFill>
                <a:latin typeface="Arial Rounded MT Bold" charset="0"/>
              </a:rPr>
              <a:t> </a:t>
            </a:r>
            <a:r>
              <a:rPr lang="en-US" sz="4800" dirty="0" smtClean="0">
                <a:solidFill>
                  <a:srgbClr val="FFFFFF"/>
                </a:solidFill>
                <a:latin typeface="Arial Rounded MT Bold" charset="0"/>
              </a:rPr>
              <a:t>God</a:t>
            </a:r>
            <a:r>
              <a:rPr lang="ja-JP" altLang="en-US" sz="4800" dirty="0" smtClean="0">
                <a:solidFill>
                  <a:srgbClr val="FFFFFF"/>
                </a:solidFill>
                <a:latin typeface="Arial Rounded MT Bold" charset="0"/>
              </a:rPr>
              <a:t>’</a:t>
            </a:r>
            <a:r>
              <a:rPr lang="en-US" altLang="ja-JP" sz="4800" dirty="0" smtClean="0">
                <a:solidFill>
                  <a:srgbClr val="FFFFFF"/>
                </a:solidFill>
                <a:latin typeface="Arial Rounded MT Bold" charset="0"/>
              </a:rPr>
              <a:t>s </a:t>
            </a:r>
            <a:r>
              <a:rPr lang="en-US" altLang="ja-JP" sz="4800" dirty="0">
                <a:solidFill>
                  <a:srgbClr val="FFFFFF"/>
                </a:solidFill>
                <a:latin typeface="Arial Rounded MT Bold" charset="0"/>
              </a:rPr>
              <a:t>word </a:t>
            </a:r>
            <a:r>
              <a:rPr lang="en-US" altLang="ja-JP" sz="4800" dirty="0" smtClean="0">
                <a:solidFill>
                  <a:srgbClr val="FFFFFF"/>
                </a:solidFill>
                <a:latin typeface="Arial Rounded MT Bold" charset="0"/>
              </a:rPr>
              <a:t>NOT in </a:t>
            </a:r>
            <a:r>
              <a:rPr lang="en-US" altLang="ja-JP" sz="4800" dirty="0">
                <a:solidFill>
                  <a:srgbClr val="FFFFFF"/>
                </a:solidFill>
                <a:latin typeface="Arial Rounded MT Bold" charset="0"/>
              </a:rPr>
              <a:t>them </a:t>
            </a:r>
          </a:p>
          <a:p>
            <a:pPr eaLnBrk="1" hangingPunct="1"/>
            <a:r>
              <a:rPr lang="en-US" sz="4800" dirty="0">
                <a:solidFill>
                  <a:srgbClr val="FFFFFF"/>
                </a:solidFill>
                <a:latin typeface="Arial Rounded MT Bold" charset="0"/>
              </a:rPr>
              <a:t> Refused  (40)</a:t>
            </a:r>
          </a:p>
          <a:p>
            <a:pPr eaLnBrk="1" hangingPunct="1"/>
            <a:r>
              <a:rPr lang="en-US" sz="4800" dirty="0">
                <a:solidFill>
                  <a:srgbClr val="FFFFFF"/>
                </a:solidFill>
                <a:latin typeface="Arial Rounded MT Bold" charset="0"/>
              </a:rPr>
              <a:t> Not have love of God  (42)</a:t>
            </a:r>
          </a:p>
          <a:p>
            <a:pPr eaLnBrk="1" hangingPunct="1"/>
            <a:r>
              <a:rPr lang="en-US" sz="4800" dirty="0">
                <a:solidFill>
                  <a:srgbClr val="FFFFFF"/>
                </a:solidFill>
                <a:latin typeface="Arial Rounded MT Bold" charset="0"/>
              </a:rPr>
              <a:t> Seek men</a:t>
            </a:r>
            <a:r>
              <a:rPr lang="ja-JP" altLang="en-US" sz="4800" dirty="0">
                <a:solidFill>
                  <a:srgbClr val="FFFFFF"/>
                </a:solidFill>
                <a:latin typeface="Arial Rounded MT Bold" charset="0"/>
              </a:rPr>
              <a:t>’</a:t>
            </a:r>
            <a:r>
              <a:rPr lang="en-US" altLang="ja-JP" sz="4800" dirty="0">
                <a:solidFill>
                  <a:srgbClr val="FFFFFF"/>
                </a:solidFill>
                <a:latin typeface="Arial Rounded MT Bold" charset="0"/>
              </a:rPr>
              <a:t>s glory  (43-44)</a:t>
            </a:r>
          </a:p>
          <a:p>
            <a:pPr eaLnBrk="1" hangingPunct="1"/>
            <a:r>
              <a:rPr lang="en-US" sz="4800" dirty="0">
                <a:solidFill>
                  <a:srgbClr val="FFFFFF"/>
                </a:solidFill>
                <a:latin typeface="Arial Rounded MT Bold" charset="0"/>
              </a:rPr>
              <a:t> Not believe Moses  (45-46)</a:t>
            </a:r>
          </a:p>
        </p:txBody>
      </p:sp>
    </p:spTree>
    <p:extLst>
      <p:ext uri="{BB962C8B-B14F-4D97-AF65-F5344CB8AC3E}">
        <p14:creationId xmlns:p14="http://schemas.microsoft.com/office/powerpoint/2010/main" val="297049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pPr algn="ctr">
              <a:defRPr/>
            </a:pPr>
            <a:r>
              <a:rPr lang="en-US" sz="5400" dirty="0" smtClean="0">
                <a:solidFill>
                  <a:srgbClr val="FFFFFF"/>
                </a:solidFill>
                <a:cs typeface="+mj-cs"/>
              </a:rPr>
              <a:t>John 20:31</a:t>
            </a:r>
            <a:endParaRPr lang="en-US" sz="5400" dirty="0">
              <a:solidFill>
                <a:srgbClr val="FFFFFF"/>
              </a:solidFill>
              <a:cs typeface="+mj-cs"/>
            </a:endParaRPr>
          </a:p>
        </p:txBody>
      </p:sp>
      <p:sp>
        <p:nvSpPr>
          <p:cNvPr id="60418" name="Content Placeholder 2"/>
          <p:cNvSpPr>
            <a:spLocks noGrp="1"/>
          </p:cNvSpPr>
          <p:nvPr>
            <p:ph idx="1"/>
          </p:nvPr>
        </p:nvSpPr>
        <p:spPr>
          <a:xfrm>
            <a:off x="238151" y="1143000"/>
            <a:ext cx="8732197" cy="5563702"/>
          </a:xfrm>
        </p:spPr>
        <p:txBody>
          <a:bodyPr>
            <a:normAutofit/>
          </a:bodyPr>
          <a:lstStyle/>
          <a:p>
            <a:pPr marL="68263" indent="0">
              <a:buFont typeface="Wingdings" charset="0"/>
              <a:buNone/>
            </a:pPr>
            <a:r>
              <a:rPr lang="en-US" sz="5400" dirty="0">
                <a:solidFill>
                  <a:srgbClr val="FFFFFF"/>
                </a:solidFill>
                <a:latin typeface="Arial Rounded MT Bold" charset="0"/>
              </a:rPr>
              <a:t>these are written so that you may believe that Jesus is the Christ, the Son of God, and that by believing you may have life in his name. </a:t>
            </a:r>
          </a:p>
        </p:txBody>
      </p:sp>
    </p:spTree>
    <p:extLst>
      <p:ext uri="{BB962C8B-B14F-4D97-AF65-F5344CB8AC3E}">
        <p14:creationId xmlns:p14="http://schemas.microsoft.com/office/powerpoint/2010/main" val="323124099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1918029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13800" dirty="0" smtClean="0">
                <a:solidFill>
                  <a:srgbClr val="FFFFFF"/>
                </a:solidFill>
              </a:rPr>
              <a:t>John 5</a:t>
            </a:r>
            <a:endParaRPr lang="en-US" sz="13800" dirty="0">
              <a:solidFill>
                <a:srgbClr val="FFFFFF"/>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8566103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612998"/>
          </a:xfrm>
        </p:spPr>
        <p:txBody>
          <a:bodyPr>
            <a:normAutofit/>
          </a:bodyPr>
          <a:lstStyle/>
          <a:p>
            <a:r>
              <a:rPr lang="en-US" sz="11500" dirty="0" smtClean="0">
                <a:solidFill>
                  <a:srgbClr val="FFFFFF"/>
                </a:solidFill>
              </a:rPr>
              <a:t>Healed the</a:t>
            </a:r>
            <a:br>
              <a:rPr lang="en-US" sz="11500" dirty="0" smtClean="0">
                <a:solidFill>
                  <a:srgbClr val="FFFFFF"/>
                </a:solidFill>
              </a:rPr>
            </a:br>
            <a:r>
              <a:rPr lang="en-US" sz="11500" dirty="0" smtClean="0">
                <a:solidFill>
                  <a:srgbClr val="FFFFFF"/>
                </a:solidFill>
              </a:rPr>
              <a:t>Lame man</a:t>
            </a:r>
            <a:endParaRPr lang="en-US" sz="11500" dirty="0">
              <a:solidFill>
                <a:srgbClr val="FFFFFF"/>
              </a:solidFill>
            </a:endParaRPr>
          </a:p>
        </p:txBody>
      </p:sp>
      <p:sp>
        <p:nvSpPr>
          <p:cNvPr id="3" name="Content Placeholder 2"/>
          <p:cNvSpPr>
            <a:spLocks noGrp="1"/>
          </p:cNvSpPr>
          <p:nvPr>
            <p:ph idx="1"/>
          </p:nvPr>
        </p:nvSpPr>
        <p:spPr>
          <a:xfrm>
            <a:off x="457200" y="5171142"/>
            <a:ext cx="8229600" cy="955021"/>
          </a:xfrm>
        </p:spPr>
        <p:txBody>
          <a:bodyPr>
            <a:noAutofit/>
          </a:bodyPr>
          <a:lstStyle/>
          <a:p>
            <a:pPr marL="0" indent="0" algn="ctr">
              <a:buNone/>
            </a:pPr>
            <a:r>
              <a:rPr lang="en-US" sz="6000" dirty="0" smtClean="0">
                <a:solidFill>
                  <a:srgbClr val="FFFFFF"/>
                </a:solidFill>
              </a:rPr>
              <a:t>John 5:1-16</a:t>
            </a:r>
            <a:endParaRPr lang="en-US" sz="6000" dirty="0">
              <a:solidFill>
                <a:srgbClr val="FFFFFF"/>
              </a:solidFill>
            </a:endParaRPr>
          </a:p>
        </p:txBody>
      </p:sp>
      <p:sp>
        <p:nvSpPr>
          <p:cNvPr id="4" name="TextBox 3"/>
          <p:cNvSpPr txBox="1"/>
          <p:nvPr/>
        </p:nvSpPr>
        <p:spPr>
          <a:xfrm rot="21008608">
            <a:off x="1492643" y="2528535"/>
            <a:ext cx="6369393" cy="1862048"/>
          </a:xfrm>
          <a:prstGeom prst="rect">
            <a:avLst/>
          </a:prstGeom>
          <a:solidFill>
            <a:schemeClr val="accent2">
              <a:lumMod val="75000"/>
            </a:schemeClr>
          </a:solidFill>
        </p:spPr>
        <p:txBody>
          <a:bodyPr wrap="square" rtlCol="0">
            <a:spAutoFit/>
          </a:bodyPr>
          <a:lstStyle/>
          <a:p>
            <a:pPr algn="ctr"/>
            <a:r>
              <a:rPr lang="en-US" sz="11500" dirty="0" smtClean="0">
                <a:solidFill>
                  <a:srgbClr val="FFFFFF"/>
                </a:solidFill>
              </a:rPr>
              <a:t>Sabbath!</a:t>
            </a:r>
            <a:endParaRPr lang="en-US" sz="11500" dirty="0">
              <a:solidFill>
                <a:srgbClr val="FFFFFF"/>
              </a:solidFill>
            </a:endParaRPr>
          </a:p>
        </p:txBody>
      </p:sp>
    </p:spTree>
    <p:extLst>
      <p:ext uri="{BB962C8B-B14F-4D97-AF65-F5344CB8AC3E}">
        <p14:creationId xmlns:p14="http://schemas.microsoft.com/office/powerpoint/2010/main" val="12549243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4612998"/>
          </a:xfrm>
        </p:spPr>
        <p:txBody>
          <a:bodyPr>
            <a:noAutofit/>
          </a:bodyPr>
          <a:lstStyle/>
          <a:p>
            <a:r>
              <a:rPr lang="en-US" sz="9600" dirty="0" smtClean="0">
                <a:solidFill>
                  <a:srgbClr val="FFFFFF"/>
                </a:solidFill>
              </a:rPr>
              <a:t>Son of </a:t>
            </a:r>
            <a:r>
              <a:rPr lang="en-US" sz="9600" dirty="0" smtClean="0">
                <a:solidFill>
                  <a:srgbClr val="FFFFFF"/>
                </a:solidFill>
              </a:rPr>
              <a:t>God ?</a:t>
            </a:r>
            <a:r>
              <a:rPr lang="en-US" sz="9600" dirty="0" smtClean="0">
                <a:solidFill>
                  <a:srgbClr val="FFFFFF"/>
                </a:solidFill>
              </a:rPr>
              <a:t/>
            </a:r>
            <a:br>
              <a:rPr lang="en-US" sz="9600" dirty="0" smtClean="0">
                <a:solidFill>
                  <a:srgbClr val="FFFFFF"/>
                </a:solidFill>
              </a:rPr>
            </a:br>
            <a:r>
              <a:rPr lang="en-US" sz="9600" dirty="0" smtClean="0">
                <a:solidFill>
                  <a:srgbClr val="FFFFFF"/>
                </a:solidFill>
              </a:rPr>
              <a:t>Equal with God</a:t>
            </a:r>
            <a:endParaRPr lang="en-US" sz="9600" dirty="0">
              <a:solidFill>
                <a:srgbClr val="FFFFFF"/>
              </a:solidFill>
            </a:endParaRPr>
          </a:p>
        </p:txBody>
      </p:sp>
      <p:sp>
        <p:nvSpPr>
          <p:cNvPr id="3" name="Content Placeholder 2"/>
          <p:cNvSpPr>
            <a:spLocks noGrp="1"/>
          </p:cNvSpPr>
          <p:nvPr>
            <p:ph idx="1"/>
          </p:nvPr>
        </p:nvSpPr>
        <p:spPr>
          <a:xfrm>
            <a:off x="457200" y="5171142"/>
            <a:ext cx="8229600" cy="955021"/>
          </a:xfrm>
        </p:spPr>
        <p:txBody>
          <a:bodyPr>
            <a:noAutofit/>
          </a:bodyPr>
          <a:lstStyle/>
          <a:p>
            <a:pPr marL="0" indent="0" algn="r">
              <a:buNone/>
            </a:pPr>
            <a:r>
              <a:rPr lang="en-US" sz="6000" dirty="0" smtClean="0">
                <a:solidFill>
                  <a:srgbClr val="FFFFFF"/>
                </a:solidFill>
              </a:rPr>
              <a:t>19-</a:t>
            </a:r>
            <a:r>
              <a:rPr lang="en-US" sz="6000" dirty="0" smtClean="0">
                <a:solidFill>
                  <a:srgbClr val="FFFFFF"/>
                </a:solidFill>
              </a:rPr>
              <a:t>20</a:t>
            </a:r>
            <a:endParaRPr lang="en-US" sz="6000" dirty="0">
              <a:solidFill>
                <a:srgbClr val="FFFFFF"/>
              </a:solidFill>
            </a:endParaRPr>
          </a:p>
        </p:txBody>
      </p:sp>
      <p:sp>
        <p:nvSpPr>
          <p:cNvPr id="4" name="TextBox 3"/>
          <p:cNvSpPr txBox="1"/>
          <p:nvPr/>
        </p:nvSpPr>
        <p:spPr>
          <a:xfrm rot="21008608">
            <a:off x="1492643" y="1643678"/>
            <a:ext cx="6369393" cy="3631763"/>
          </a:xfrm>
          <a:prstGeom prst="rect">
            <a:avLst/>
          </a:prstGeom>
          <a:solidFill>
            <a:schemeClr val="accent2">
              <a:lumMod val="75000"/>
            </a:schemeClr>
          </a:solidFill>
        </p:spPr>
        <p:txBody>
          <a:bodyPr wrap="square" rtlCol="0">
            <a:spAutoFit/>
          </a:bodyPr>
          <a:lstStyle/>
          <a:p>
            <a:pPr algn="ctr"/>
            <a:r>
              <a:rPr lang="en-US" sz="11500" dirty="0" smtClean="0">
                <a:solidFill>
                  <a:srgbClr val="FFFFFF"/>
                </a:solidFill>
              </a:rPr>
              <a:t>Like what?</a:t>
            </a:r>
            <a:endParaRPr lang="en-US" sz="11500" dirty="0">
              <a:solidFill>
                <a:srgbClr val="FFFFFF"/>
              </a:solidFill>
            </a:endParaRPr>
          </a:p>
        </p:txBody>
      </p:sp>
    </p:spTree>
    <p:extLst>
      <p:ext uri="{BB962C8B-B14F-4D97-AF65-F5344CB8AC3E}">
        <p14:creationId xmlns:p14="http://schemas.microsoft.com/office/powerpoint/2010/main" val="28097625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612998"/>
          </a:xfrm>
        </p:spPr>
        <p:txBody>
          <a:bodyPr>
            <a:normAutofit/>
          </a:bodyPr>
          <a:lstStyle/>
          <a:p>
            <a:r>
              <a:rPr lang="en-US" sz="11500" dirty="0" smtClean="0">
                <a:solidFill>
                  <a:srgbClr val="FFFFFF"/>
                </a:solidFill>
              </a:rPr>
              <a:t>Raise the dead</a:t>
            </a:r>
            <a:endParaRPr lang="en-US" sz="11500" dirty="0">
              <a:solidFill>
                <a:srgbClr val="FFFFFF"/>
              </a:solidFill>
            </a:endParaRPr>
          </a:p>
        </p:txBody>
      </p:sp>
      <p:sp>
        <p:nvSpPr>
          <p:cNvPr id="3" name="Content Placeholder 2"/>
          <p:cNvSpPr>
            <a:spLocks noGrp="1"/>
          </p:cNvSpPr>
          <p:nvPr>
            <p:ph idx="1"/>
          </p:nvPr>
        </p:nvSpPr>
        <p:spPr>
          <a:xfrm>
            <a:off x="457200" y="5171142"/>
            <a:ext cx="8229600" cy="955021"/>
          </a:xfrm>
        </p:spPr>
        <p:txBody>
          <a:bodyPr>
            <a:noAutofit/>
          </a:bodyPr>
          <a:lstStyle/>
          <a:p>
            <a:pPr marL="0" indent="0" algn="r">
              <a:buNone/>
            </a:pPr>
            <a:r>
              <a:rPr lang="en-US" sz="6000" dirty="0" smtClean="0">
                <a:solidFill>
                  <a:srgbClr val="FFFFFF"/>
                </a:solidFill>
              </a:rPr>
              <a:t>21</a:t>
            </a:r>
            <a:endParaRPr lang="en-US" sz="6000" dirty="0">
              <a:solidFill>
                <a:srgbClr val="FFFFFF"/>
              </a:solidFill>
            </a:endParaRPr>
          </a:p>
        </p:txBody>
      </p:sp>
    </p:spTree>
    <p:extLst>
      <p:ext uri="{BB962C8B-B14F-4D97-AF65-F5344CB8AC3E}">
        <p14:creationId xmlns:p14="http://schemas.microsoft.com/office/powerpoint/2010/main" val="337898825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612998"/>
          </a:xfrm>
        </p:spPr>
        <p:txBody>
          <a:bodyPr>
            <a:normAutofit/>
          </a:bodyPr>
          <a:lstStyle/>
          <a:p>
            <a:r>
              <a:rPr lang="en-US" sz="11500" dirty="0" smtClean="0">
                <a:solidFill>
                  <a:srgbClr val="FFFFFF"/>
                </a:solidFill>
              </a:rPr>
              <a:t>Judge all men</a:t>
            </a:r>
            <a:endParaRPr lang="en-US" sz="11500" dirty="0">
              <a:solidFill>
                <a:srgbClr val="FFFFFF"/>
              </a:solidFill>
            </a:endParaRPr>
          </a:p>
        </p:txBody>
      </p:sp>
      <p:sp>
        <p:nvSpPr>
          <p:cNvPr id="3" name="Content Placeholder 2"/>
          <p:cNvSpPr>
            <a:spLocks noGrp="1"/>
          </p:cNvSpPr>
          <p:nvPr>
            <p:ph idx="1"/>
          </p:nvPr>
        </p:nvSpPr>
        <p:spPr>
          <a:xfrm>
            <a:off x="457200" y="5171142"/>
            <a:ext cx="8229600" cy="955021"/>
          </a:xfrm>
        </p:spPr>
        <p:txBody>
          <a:bodyPr>
            <a:noAutofit/>
          </a:bodyPr>
          <a:lstStyle/>
          <a:p>
            <a:pPr marL="0" indent="0" algn="r">
              <a:buNone/>
            </a:pPr>
            <a:r>
              <a:rPr lang="en-US" sz="6000" dirty="0" smtClean="0">
                <a:solidFill>
                  <a:srgbClr val="FFFFFF"/>
                </a:solidFill>
              </a:rPr>
              <a:t>22</a:t>
            </a:r>
            <a:endParaRPr lang="en-US" sz="6000" dirty="0">
              <a:solidFill>
                <a:srgbClr val="FFFFFF"/>
              </a:solidFill>
            </a:endParaRPr>
          </a:p>
        </p:txBody>
      </p:sp>
    </p:spTree>
    <p:extLst>
      <p:ext uri="{BB962C8B-B14F-4D97-AF65-F5344CB8AC3E}">
        <p14:creationId xmlns:p14="http://schemas.microsoft.com/office/powerpoint/2010/main" val="272779664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612998"/>
          </a:xfrm>
        </p:spPr>
        <p:txBody>
          <a:bodyPr>
            <a:normAutofit/>
          </a:bodyPr>
          <a:lstStyle/>
          <a:p>
            <a:r>
              <a:rPr lang="en-US" sz="11500" dirty="0" smtClean="0">
                <a:solidFill>
                  <a:srgbClr val="FFFFFF"/>
                </a:solidFill>
              </a:rPr>
              <a:t>Same Honor</a:t>
            </a:r>
            <a:endParaRPr lang="en-US" sz="11500" dirty="0">
              <a:solidFill>
                <a:srgbClr val="FFFFFF"/>
              </a:solidFill>
            </a:endParaRPr>
          </a:p>
        </p:txBody>
      </p:sp>
      <p:sp>
        <p:nvSpPr>
          <p:cNvPr id="3" name="Content Placeholder 2"/>
          <p:cNvSpPr>
            <a:spLocks noGrp="1"/>
          </p:cNvSpPr>
          <p:nvPr>
            <p:ph idx="1"/>
          </p:nvPr>
        </p:nvSpPr>
        <p:spPr>
          <a:xfrm>
            <a:off x="457200" y="5171142"/>
            <a:ext cx="8229600" cy="955021"/>
          </a:xfrm>
        </p:spPr>
        <p:txBody>
          <a:bodyPr>
            <a:noAutofit/>
          </a:bodyPr>
          <a:lstStyle/>
          <a:p>
            <a:pPr marL="0" indent="0" algn="r">
              <a:buNone/>
            </a:pPr>
            <a:r>
              <a:rPr lang="en-US" sz="6000" dirty="0" smtClean="0">
                <a:solidFill>
                  <a:srgbClr val="FFFFFF"/>
                </a:solidFill>
              </a:rPr>
              <a:t>23</a:t>
            </a:r>
            <a:endParaRPr lang="en-US" sz="6000" dirty="0">
              <a:solidFill>
                <a:srgbClr val="FFFFFF"/>
              </a:solidFill>
            </a:endParaRPr>
          </a:p>
        </p:txBody>
      </p:sp>
    </p:spTree>
    <p:extLst>
      <p:ext uri="{BB962C8B-B14F-4D97-AF65-F5344CB8AC3E}">
        <p14:creationId xmlns:p14="http://schemas.microsoft.com/office/powerpoint/2010/main" val="310569397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612998"/>
          </a:xfrm>
        </p:spPr>
        <p:txBody>
          <a:bodyPr>
            <a:normAutofit/>
          </a:bodyPr>
          <a:lstStyle/>
          <a:p>
            <a:r>
              <a:rPr lang="en-US" sz="11500" dirty="0" smtClean="0">
                <a:solidFill>
                  <a:srgbClr val="FFFFFF"/>
                </a:solidFill>
              </a:rPr>
              <a:t>Give Spiritual</a:t>
            </a:r>
            <a:br>
              <a:rPr lang="en-US" sz="11500" dirty="0" smtClean="0">
                <a:solidFill>
                  <a:srgbClr val="FFFFFF"/>
                </a:solidFill>
              </a:rPr>
            </a:br>
            <a:r>
              <a:rPr lang="en-US" sz="11500" dirty="0" smtClean="0">
                <a:solidFill>
                  <a:srgbClr val="FFFFFF"/>
                </a:solidFill>
              </a:rPr>
              <a:t>Life</a:t>
            </a:r>
            <a:endParaRPr lang="en-US" sz="11500" dirty="0">
              <a:solidFill>
                <a:srgbClr val="FFFFFF"/>
              </a:solidFill>
            </a:endParaRPr>
          </a:p>
        </p:txBody>
      </p:sp>
      <p:sp>
        <p:nvSpPr>
          <p:cNvPr id="3" name="Content Placeholder 2"/>
          <p:cNvSpPr>
            <a:spLocks noGrp="1"/>
          </p:cNvSpPr>
          <p:nvPr>
            <p:ph idx="1"/>
          </p:nvPr>
        </p:nvSpPr>
        <p:spPr>
          <a:xfrm>
            <a:off x="457200" y="5171142"/>
            <a:ext cx="8229600" cy="955021"/>
          </a:xfrm>
        </p:spPr>
        <p:txBody>
          <a:bodyPr>
            <a:noAutofit/>
          </a:bodyPr>
          <a:lstStyle/>
          <a:p>
            <a:pPr marL="0" indent="0" algn="r">
              <a:buNone/>
            </a:pPr>
            <a:r>
              <a:rPr lang="en-US" sz="6000" dirty="0" smtClean="0">
                <a:solidFill>
                  <a:srgbClr val="FFFFFF"/>
                </a:solidFill>
              </a:rPr>
              <a:t>24-25</a:t>
            </a:r>
            <a:endParaRPr lang="en-US" sz="6000" dirty="0">
              <a:solidFill>
                <a:srgbClr val="FFFFFF"/>
              </a:solidFill>
            </a:endParaRPr>
          </a:p>
        </p:txBody>
      </p:sp>
    </p:spTree>
    <p:extLst>
      <p:ext uri="{BB962C8B-B14F-4D97-AF65-F5344CB8AC3E}">
        <p14:creationId xmlns:p14="http://schemas.microsoft.com/office/powerpoint/2010/main" val="102258653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1260</TotalTime>
  <Words>1299</Words>
  <Application>Microsoft Macintosh PowerPoint</Application>
  <PresentationFormat>On-screen Show (4:3)</PresentationFormat>
  <Paragraphs>215</Paragraphs>
  <Slides>23</Slides>
  <Notes>20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John 20:31</vt:lpstr>
      <vt:lpstr>John 5</vt:lpstr>
      <vt:lpstr>Healed the Lame man</vt:lpstr>
      <vt:lpstr>Son of God ? Equal with God</vt:lpstr>
      <vt:lpstr>Raise the dead</vt:lpstr>
      <vt:lpstr>Judge all men</vt:lpstr>
      <vt:lpstr>Same Honor</vt:lpstr>
      <vt:lpstr>Give Spiritual Life</vt:lpstr>
      <vt:lpstr>Life in Himself</vt:lpstr>
      <vt:lpstr>Execute Judgment</vt:lpstr>
      <vt:lpstr>Raise all the dead</vt:lpstr>
      <vt:lpstr>Proof ? Testimony</vt:lpstr>
      <vt:lpstr>Mouth of 2 or 3 witnesses</vt:lpstr>
      <vt:lpstr>Jesus’ testimony</vt:lpstr>
      <vt:lpstr>John the Baptist</vt:lpstr>
      <vt:lpstr>Jesus’ works</vt:lpstr>
      <vt:lpstr>The Father (God)</vt:lpstr>
      <vt:lpstr>The Scriptures</vt:lpstr>
      <vt:lpstr>They NOT Believe</vt:lpstr>
      <vt:lpstr>Not Believe ?</vt:lpstr>
      <vt:lpstr>John 20:31</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5</dc:title>
  <dc:creator>Hugh</dc:creator>
  <cp:lastModifiedBy>Hugh</cp:lastModifiedBy>
  <cp:revision>11</cp:revision>
  <dcterms:created xsi:type="dcterms:W3CDTF">2014-04-13T00:19:56Z</dcterms:created>
  <dcterms:modified xsi:type="dcterms:W3CDTF">2015-10-25T13:33:31Z</dcterms:modified>
</cp:coreProperties>
</file>