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98" r:id="rId2"/>
    <p:sldId id="316" r:id="rId3"/>
    <p:sldId id="300" r:id="rId4"/>
    <p:sldId id="301" r:id="rId5"/>
    <p:sldId id="302" r:id="rId6"/>
    <p:sldId id="305" r:id="rId7"/>
    <p:sldId id="303" r:id="rId8"/>
    <p:sldId id="306" r:id="rId9"/>
    <p:sldId id="307" r:id="rId10"/>
    <p:sldId id="308" r:id="rId11"/>
    <p:sldId id="310" r:id="rId12"/>
    <p:sldId id="311" r:id="rId13"/>
    <p:sldId id="312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6" r:id="rId23"/>
    <p:sldId id="337" r:id="rId24"/>
    <p:sldId id="338" r:id="rId25"/>
    <p:sldId id="342" r:id="rId26"/>
    <p:sldId id="343" r:id="rId27"/>
    <p:sldId id="339" r:id="rId28"/>
    <p:sldId id="340" r:id="rId29"/>
    <p:sldId id="341" r:id="rId30"/>
    <p:sldId id="335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13" r:id="rId42"/>
    <p:sldId id="314" r:id="rId43"/>
    <p:sldId id="315" r:id="rId44"/>
    <p:sldId id="309" r:id="rId45"/>
    <p:sldId id="304" r:id="rId46"/>
    <p:sldId id="29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E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5" autoAdjust="0"/>
    <p:restoredTop sz="69428" autoAdjust="0"/>
  </p:normalViewPr>
  <p:slideViewPr>
    <p:cSldViewPr snapToGrid="0" snapToObjects="1">
      <p:cViewPr varScale="1">
        <p:scale>
          <a:sx n="77" d="100"/>
          <a:sy n="77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AF3F1-2029-8448-9949-040AADFBB1A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06FC5-5253-8444-A22F-B474784BD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3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safari&amp;rls=en&amp;q=alexander+the+great+born&amp;stick=H4sIAAAAAAAAAOPgE2LXz9U3yCpK1xLLTrbSL0jNL8hJBVJFxfl5Vkn5RXkAbYqq9yMAAAA&amp;sa=X&amp;ved=0CJUBEOgTKAAwGGoVChMI446x68TZyAIVDe5jCh0KWwks" TargetMode="External"/><Relationship Id="rId4" Type="http://schemas.openxmlformats.org/officeDocument/2006/relationships/hyperlink" Target="https://www.google.com/search?client=safari&amp;rls=en&amp;q=pella+greece&amp;stick=H4sIAAAAAAAAAOPgE2LXz9U3yCpKV-IEMVIsi4qytcSyk630C1LzC3JSgVRRcX6eVVJ-UR4AXG4RRS4AAAA&amp;sa=X&amp;ved=0CJYBEJsTKAEwGGoVChMI446x68TZyAIVDe5jCh0KWwks" TargetMode="External"/><Relationship Id="rId5" Type="http://schemas.openxmlformats.org/officeDocument/2006/relationships/hyperlink" Target="https://www.google.com/search?client=safari&amp;rls=en&amp;q=alexander+the+great+died&amp;stick=H4sIAAAAAAAAAOPgE2LXz9U3yCpK15LPTrbSL0jNL8hJ1U9JTU5NLE5NiS9ILSrOz7NKyUxNAQDVEd6rLAAAAA&amp;sa=X&amp;ved=0CJkBEOgTKAAwGWoVChMI446x68TZyAIVDe5jCh0KWwks" TargetMode="External"/><Relationship Id="rId6" Type="http://schemas.openxmlformats.org/officeDocument/2006/relationships/hyperlink" Target="https://www.google.com/search?client=safari&amp;rls=en&amp;q=babylon+iraq&amp;stick=H4sIAAAAAAAAAOPgE2LXz9U3yCpKV-IAMQyTKzO05LOTrfQLUvMLclL1U1KTUxOLU1PiC1KLivPzrFIyU1MAHgYCBzYAAAA&amp;sa=X&amp;ved=0CJoBEJsTKAEwGWoVChMI446x68TZyAIVDe5jCh0KWwk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leaders were described with this figure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(Isa. 56:9–12; Jer. 23:1–4; 25:32–38; Ezek. 34; Zech. 11).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b="1" dirty="0" smtClean="0">
                <a:effectLst/>
              </a:rPr>
              <a:t>AS in Ezek. 34 – often were NOT good!</a:t>
            </a:r>
            <a:r>
              <a:rPr lang="en-US" b="1" baseline="0" dirty="0" smtClean="0">
                <a:effectLst/>
              </a:rPr>
              <a:t> Were ‘evil shepherds’</a:t>
            </a:r>
            <a:r>
              <a:rPr lang="is-IS" b="1" baseline="0" dirty="0" smtClean="0">
                <a:effectLst/>
              </a:rPr>
              <a:t>…</a:t>
            </a:r>
          </a:p>
          <a:p>
            <a:endParaRPr lang="is-IS" baseline="0" dirty="0" smtClean="0">
              <a:effectLst/>
            </a:endParaRPr>
          </a:p>
          <a:p>
            <a:r>
              <a:rPr lang="is-IS" baseline="0" dirty="0" smtClean="0">
                <a:effectLst/>
                <a:sym typeface="Wingdings"/>
              </a:rPr>
              <a:t> Hannukah – a time to discuss such shepherds!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became part of the tradition to read and speak of WHY the temple needed this dedication: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bad shepherds that led the people astray.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at the feast of Dedication – chose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speak about Shepherds and sheep !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I am the good Shepherd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is the good shepherd. 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11, 14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charset="0"/>
              <a:buChar char="à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He knows His sheep (14). </a:t>
            </a:r>
          </a:p>
          <a:p>
            <a:pPr marL="171450" indent="-171450">
              <a:buFont typeface="Wingdings" charset="0"/>
              <a:buChar char="à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He calls the sheep by name (3)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He leads the sheep (3)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He goes before them (4).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He gives His sheep eternal life (28).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He protects to the uttermost those who are His sheep (28-29).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He will lay down His life for His sheep (11, 15, 17, 18).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He lays it down of his own accord (18).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He will 'take it up again', i.e., He will rise from the dead to continue being their shepherd (18).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He is the good shepherd.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He knows His sheep (14).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charset="0"/>
              <a:buChar char="à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He calls the sheep by name (3)</a:t>
            </a:r>
          </a:p>
          <a:p>
            <a:pPr marL="171450" indent="-171450">
              <a:buFont typeface="Wingdings" charset="0"/>
              <a:buChar char="à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charset="0"/>
              <a:buChar char="à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He leads the sheep (3)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He goes before them (4).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He gives His sheep eternal life (28).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He protects to the uttermost those who are His sheep (28-29).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He will lay down His life for His sheep (11, 15, 17, 18).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He lays it down of his own accord (18).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He will 'take it up again', i.e., He will rise from the dead to continue being their shepherd (18).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He calls the sheep by name (3)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charset="0"/>
              <a:buChar char="à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He leads the sheep (3)</a:t>
            </a:r>
          </a:p>
          <a:p>
            <a:pPr marL="171450" indent="-171450">
              <a:buFont typeface="Wingdings" charset="0"/>
              <a:buChar char="à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He leads the sheep (3)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charset="0"/>
              <a:buChar char="à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He goes before them (4).</a:t>
            </a:r>
          </a:p>
          <a:p>
            <a:pPr marL="171450" indent="-171450">
              <a:buFont typeface="Wingdings" charset="0"/>
              <a:buChar char="à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He goes before them (4).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He gives His sheep eternal life (28).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He gives His sheep eternal life (28).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He protects to the uttermost those who are His sheep (28-29).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keeps HIS Sheep -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He protects to the uttermost those who are His sheep (28-29).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He will lay down His life for His sheep (11, 15, 17, 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He will lay down His life for His sheep (11, 15, 17, 18).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He lays it down of his own accord (18).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He will 'take it up again', i.e., He will rise from the dead to continue being their shepherd (18).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 10:22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“At that time the Feast of the Dedication took place at Jerusalem;”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story of the feast goes clear back to Alexander the Great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Alexander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He will 'take it up again', i.e.,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will rise from the dead to continue being their shepherd (18).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LET them crucify HIM, and He arose from the GRAVE</a:t>
            </a:r>
            <a:r>
              <a:rPr lang="is-I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</a:p>
          <a:p>
            <a:endParaRPr lang="is-I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– what about HIS SHEEP ?  The shepherd is only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½</a:t>
            </a:r>
            <a:r>
              <a:rPr lang="is-I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story!</a:t>
            </a:r>
          </a:p>
          <a:p>
            <a:r>
              <a:rPr lang="is-I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My Sheep KNOW ME - 27</a:t>
            </a:r>
            <a:endParaRPr lang="is-I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for the sheep that are HIS: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KNOW Him as their shepherd (27)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know HIS voice (4)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for the sheep that are HIS: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know HIS voice (4)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HEAR His voice (3, 27)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for the sheep that are HIS: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HEAR His voice (3, 27)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follow HIM (4, 27)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for the sheep that are HIS: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follow HIM (4, 27)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WILL NOT follow any other (5)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for the sheep that are HIS: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WILL NOT follow any other (5)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will not listen to others (8)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for the sheep that are HIS: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will not listen to others (8)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OTHER Sheep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good shepherd has OTHER sheep that are not of 'this flock',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i.e., those who make up this flock will not only be from among the Jewish people,</a:t>
            </a:r>
          </a:p>
          <a:p>
            <a:pPr marL="228600" indent="-228600">
              <a:buAutoNum type="arabicPlain" startAt="16"/>
            </a:pPr>
            <a:r>
              <a:rPr lang="en-US" sz="1200" dirty="0" smtClean="0"/>
              <a:t>And I have other sheep that are not of this fold. I must bring them also, </a:t>
            </a:r>
          </a:p>
          <a:p>
            <a:pPr marL="0" indent="0">
              <a:buNone/>
            </a:pPr>
            <a:r>
              <a:rPr lang="en-US" sz="1200" dirty="0" smtClean="0"/>
              <a:t>      and they will listen to my voice. </a:t>
            </a:r>
          </a:p>
          <a:p>
            <a:pPr marL="0" indent="0">
              <a:buNone/>
            </a:pPr>
            <a:r>
              <a:rPr lang="en-US" sz="1200" dirty="0" smtClean="0"/>
              <a:t>      So there will be one flock, one shepherd.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from all nations (cp. Matt. 11:50-51; 28:18; Mark 16:15-16; Acts 10:34-35, 43; 1Pet. 2:25).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will be combined so that there is only ONE flock and ONE shepherd (16). 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WHOSE Sheep are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Whose</a:t>
            </a:r>
            <a:br>
              <a:rPr lang="en-US" sz="1200" dirty="0" smtClean="0"/>
            </a:br>
            <a:r>
              <a:rPr lang="en-US" sz="1200" dirty="0" smtClean="0"/>
              <a:t>sheep</a:t>
            </a:r>
            <a:br>
              <a:rPr lang="en-US" sz="1200" dirty="0" smtClean="0"/>
            </a:br>
            <a:r>
              <a:rPr lang="en-US" sz="1200" dirty="0" smtClean="0"/>
              <a:t>are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for the sheep that are HIS: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KNOW Him as their shepherd (27)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know HIS voice (4)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HEAR His voice (3, 27)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follow HIM (4, 27)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WILL NOT follow any other (5)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will not listen to others (8)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Alexander the Great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introduced the whole Greek culture into the Jewish world (300s B.C.),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Jews took up both the Greek customs and the Greek language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(hence the translation of the Hebrew text into the Septuagint).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charset="0"/>
              <a:buChar char="à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The temple defiled</a:t>
            </a:r>
          </a:p>
          <a:p>
            <a:pPr marL="171450" indent="-171450">
              <a:buFont typeface="Wingdings" charset="0"/>
              <a:buChar char="à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/>
            </a:endParaRPr>
          </a:p>
          <a:p>
            <a:pPr marL="171450" indent="-171450">
              <a:buFont typeface="Wingdings" charset="0"/>
              <a:buChar char="à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/>
            </a:endParaRPr>
          </a:p>
          <a:p>
            <a:pPr marL="0" indent="0">
              <a:buFont typeface="Wingdings" charset="0"/>
              <a:buNone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Born: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July 356 BC,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Pella, Greece  /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Died: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June 323 BC,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Babylon, Iraq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He is the good shepherd.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He knows His sheep (14).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He calls the sheep by name (3)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He leads the sheep (3)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He goes before them (4).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He gives His sheep eternal life (28).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He protects to the uttermost those who are His sheep (28-29).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He will lay down His life for His sheep (11, 15, 17, 18).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He lays it down of his own accord (18).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will 'take it up again', i.e., He will rise from the dead to continue being their shepherd (18).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extended period of such influence,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mixed with corrupt leaders among the Jewish people,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resulted in the defilement of the temple,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one point even having pagan idols placed in it.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The Maccabees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uprising of the Maccabees,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retook control of the temple, cleansed it, and rededicated it (165 B.C.).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dedication became a yearly holiday called Hanukkah.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Feast of Dedication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Hebrew word for 'dedication' and thus the feast became known as 'the feast of dedication'.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became part of the tradition to read and speak of WHY the temple needed this dedication: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bad shepherds that led the people astray.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Shepherds and Sheep in Israel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Feast of Dedication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Hebrew word for 'dedication' and thus the feast became known as 'the feast of dedication'.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became part of the tradition to read and speak of WHY the temple needed this dedication: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bad shepherds that led the people astray.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Shepherds and Sheep in Israel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Sheep – part of the lives of the people clear back to early Genesis..</a:t>
            </a:r>
          </a:p>
          <a:p>
            <a:r>
              <a:rPr lang="en-US" dirty="0" smtClean="0"/>
              <a:t>It was an integral part of their whole culture</a:t>
            </a:r>
            <a:r>
              <a:rPr lang="en-US" baseline="0" dirty="0" smtClean="0"/>
              <a:t> and history</a:t>
            </a:r>
          </a:p>
          <a:p>
            <a:endParaRPr lang="en-US" baseline="0" dirty="0" smtClean="0"/>
          </a:p>
          <a:p>
            <a:r>
              <a:rPr lang="en-US" baseline="0" dirty="0" smtClean="0">
                <a:sym typeface="Wingdings"/>
              </a:rPr>
              <a:t> GOD as Shepherd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was often pictured this way: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Ps. 23; -  read also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(Gen. 49:24;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Psalm 78:52–53; 80:1, Isa. 40:10-11).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Leaders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– Moses &amp; David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</a:t>
            </a:r>
            <a:r>
              <a:rPr lang="en-US" baseline="0" dirty="0" smtClean="0"/>
              <a:t> Moses and David were shepherds</a:t>
            </a:r>
            <a:r>
              <a:rPr lang="is-IS" baseline="0" dirty="0" smtClean="0"/>
              <a:t>… </a:t>
            </a:r>
          </a:p>
          <a:p>
            <a:endParaRPr lang="is-IS" baseline="0" dirty="0" smtClean="0"/>
          </a:p>
          <a:p>
            <a:r>
              <a:rPr lang="is-IS" baseline="0" dirty="0" smtClean="0">
                <a:sym typeface="Wingdings"/>
              </a:rPr>
              <a:t> OTHER leaders then called shepherds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6FC5-5253-8444-A22F-B474784BDD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39" y="1391478"/>
            <a:ext cx="8790609" cy="5329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4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Israel’s leaders</a:t>
            </a:r>
            <a:br>
              <a:rPr lang="en-US" sz="8000" dirty="0" smtClean="0"/>
            </a:br>
            <a:r>
              <a:rPr lang="en-US" sz="8000" dirty="0" smtClean="0"/>
              <a:t>called</a:t>
            </a:r>
            <a:br>
              <a:rPr lang="en-US" sz="8000" dirty="0" smtClean="0"/>
            </a:br>
            <a:r>
              <a:rPr lang="en-US" sz="8000" dirty="0" smtClean="0"/>
              <a:t>shepherds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0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Hanukkah:</a:t>
            </a:r>
            <a:br>
              <a:rPr lang="en-US" sz="8000" dirty="0" smtClean="0"/>
            </a:br>
            <a:r>
              <a:rPr lang="en-US" sz="8000" dirty="0" smtClean="0"/>
              <a:t>a time to</a:t>
            </a:r>
            <a:br>
              <a:rPr lang="en-US" sz="8000" dirty="0" smtClean="0"/>
            </a:br>
            <a:r>
              <a:rPr lang="en-US" sz="8000" dirty="0" smtClean="0"/>
              <a:t>discuss Israel’s Shepherds!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1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I am the</a:t>
            </a:r>
            <a:br>
              <a:rPr lang="en-US" sz="8000" dirty="0" smtClean="0"/>
            </a:br>
            <a:r>
              <a:rPr lang="en-US" sz="8000" dirty="0" smtClean="0"/>
              <a:t>good</a:t>
            </a:r>
            <a:br>
              <a:rPr lang="en-US" sz="8000" dirty="0" smtClean="0"/>
            </a:br>
            <a:r>
              <a:rPr lang="en-US" sz="8000" dirty="0" smtClean="0"/>
              <a:t>Shepherd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r>
              <a:rPr lang="en-US" dirty="0" smtClean="0"/>
              <a:t>John 10:11,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1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I know</a:t>
            </a:r>
            <a:br>
              <a:rPr lang="en-US" sz="8000" dirty="0" smtClean="0"/>
            </a:br>
            <a:r>
              <a:rPr lang="en-US" sz="8000" dirty="0" smtClean="0"/>
              <a:t>my sheep (4)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1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I call my</a:t>
            </a:r>
            <a:br>
              <a:rPr lang="en-US" sz="8000" dirty="0" smtClean="0"/>
            </a:br>
            <a:r>
              <a:rPr lang="en-US" sz="8000" dirty="0" smtClean="0"/>
              <a:t>sheep by name</a:t>
            </a:r>
            <a:br>
              <a:rPr lang="en-US" sz="8000" dirty="0" smtClean="0"/>
            </a:br>
            <a:r>
              <a:rPr lang="en-US" sz="8000" dirty="0" smtClean="0"/>
              <a:t>(3)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1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I lead</a:t>
            </a:r>
            <a:br>
              <a:rPr lang="en-US" sz="8000" dirty="0" smtClean="0"/>
            </a:br>
            <a:r>
              <a:rPr lang="en-US" sz="8000" dirty="0" smtClean="0"/>
              <a:t>my sheep (3)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1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I go</a:t>
            </a:r>
            <a:br>
              <a:rPr lang="en-US" sz="8000" dirty="0" smtClean="0"/>
            </a:br>
            <a:r>
              <a:rPr lang="en-US" sz="8000" dirty="0" smtClean="0"/>
              <a:t>before them (4)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1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I give them</a:t>
            </a:r>
            <a:br>
              <a:rPr lang="en-US" sz="8000" dirty="0" smtClean="0"/>
            </a:br>
            <a:r>
              <a:rPr lang="en-US" sz="8000" dirty="0" smtClean="0"/>
              <a:t>eternal life (28)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1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I keep</a:t>
            </a:r>
            <a:br>
              <a:rPr lang="en-US" sz="8000" dirty="0" smtClean="0"/>
            </a:br>
            <a:r>
              <a:rPr lang="en-US" sz="8000" dirty="0" smtClean="0"/>
              <a:t>my sheep</a:t>
            </a:r>
            <a:br>
              <a:rPr lang="en-US" sz="8000" dirty="0" smtClean="0"/>
            </a:br>
            <a:r>
              <a:rPr lang="en-US" sz="8000" dirty="0" smtClean="0"/>
              <a:t>(28-29)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1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I lay down</a:t>
            </a:r>
            <a:br>
              <a:rPr lang="en-US" sz="8000" dirty="0" smtClean="0"/>
            </a:br>
            <a:r>
              <a:rPr lang="en-US" sz="8000" dirty="0" smtClean="0"/>
              <a:t>my life for</a:t>
            </a:r>
            <a:br>
              <a:rPr lang="en-US" sz="8000" dirty="0" smtClean="0"/>
            </a:br>
            <a:r>
              <a:rPr lang="en-US" sz="8000" dirty="0" smtClean="0"/>
              <a:t>my sheep</a:t>
            </a:r>
            <a:br>
              <a:rPr lang="en-US" sz="8000" dirty="0" smtClean="0"/>
            </a:br>
            <a:r>
              <a:rPr lang="en-US" sz="8000" dirty="0" smtClean="0"/>
              <a:t>(11, 15, 17, 18)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1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r>
              <a:rPr lang="en-US" dirty="0" smtClean="0"/>
              <a:t>John 10:22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32" y="268175"/>
            <a:ext cx="7744768" cy="54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1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I take up</a:t>
            </a:r>
            <a:br>
              <a:rPr lang="en-US" sz="8000" dirty="0" smtClean="0"/>
            </a:br>
            <a:r>
              <a:rPr lang="en-US" sz="8000" dirty="0" smtClean="0"/>
              <a:t>my life again</a:t>
            </a:r>
            <a:br>
              <a:rPr lang="en-US" sz="8000" dirty="0" smtClean="0"/>
            </a:br>
            <a:r>
              <a:rPr lang="en-US" sz="8000" dirty="0" smtClean="0"/>
              <a:t>(18)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1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My sheep</a:t>
            </a:r>
            <a:br>
              <a:rPr lang="en-US" sz="8000" dirty="0" smtClean="0"/>
            </a:br>
            <a:r>
              <a:rPr lang="en-US" sz="8000" dirty="0" smtClean="0"/>
              <a:t>know ME</a:t>
            </a:r>
            <a:br>
              <a:rPr lang="en-US" sz="8000" dirty="0" smtClean="0"/>
            </a:br>
            <a:r>
              <a:rPr lang="en-US" sz="8000" dirty="0" smtClean="0"/>
              <a:t>(27)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1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My sheep</a:t>
            </a:r>
            <a:br>
              <a:rPr lang="en-US" sz="8000" dirty="0" smtClean="0"/>
            </a:br>
            <a:r>
              <a:rPr lang="en-US" sz="8000" dirty="0" smtClean="0"/>
              <a:t>know my Voice</a:t>
            </a:r>
            <a:br>
              <a:rPr lang="en-US" sz="8000" dirty="0" smtClean="0"/>
            </a:br>
            <a:r>
              <a:rPr lang="en-US" sz="8000" dirty="0" smtClean="0"/>
              <a:t>(4)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My sheep</a:t>
            </a:r>
            <a:br>
              <a:rPr lang="en-US" sz="8000" dirty="0" smtClean="0"/>
            </a:br>
            <a:r>
              <a:rPr lang="en-US" sz="8000" dirty="0" smtClean="0"/>
              <a:t>HEAR</a:t>
            </a:r>
            <a:br>
              <a:rPr lang="en-US" sz="8000" dirty="0" smtClean="0"/>
            </a:br>
            <a:r>
              <a:rPr lang="en-US" sz="8000" dirty="0" smtClean="0"/>
              <a:t>my voice</a:t>
            </a:r>
            <a:br>
              <a:rPr lang="en-US" sz="8000" dirty="0" smtClean="0"/>
            </a:br>
            <a:r>
              <a:rPr lang="en-US" sz="8000" dirty="0" smtClean="0"/>
              <a:t>(3, 27)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My sheep</a:t>
            </a:r>
            <a:br>
              <a:rPr lang="en-US" sz="8000" dirty="0" smtClean="0"/>
            </a:br>
            <a:r>
              <a:rPr lang="en-US" sz="8000" dirty="0" smtClean="0"/>
              <a:t>follow me</a:t>
            </a:r>
            <a:br>
              <a:rPr lang="en-US" sz="8000" dirty="0" smtClean="0"/>
            </a:br>
            <a:r>
              <a:rPr lang="en-US" sz="8000" dirty="0" smtClean="0"/>
              <a:t>(4, 27)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My sheep</a:t>
            </a:r>
            <a:br>
              <a:rPr lang="en-US" sz="8000" dirty="0" smtClean="0"/>
            </a:br>
            <a:r>
              <a:rPr lang="en-US" sz="8000" dirty="0" smtClean="0"/>
              <a:t>do NOT</a:t>
            </a:r>
            <a:br>
              <a:rPr lang="en-US" sz="8000" dirty="0" smtClean="0"/>
            </a:br>
            <a:r>
              <a:rPr lang="en-US" sz="8000" dirty="0" smtClean="0"/>
              <a:t>follow another</a:t>
            </a:r>
            <a:br>
              <a:rPr lang="en-US" sz="8000" dirty="0" smtClean="0"/>
            </a:br>
            <a:r>
              <a:rPr lang="en-US" sz="8000" dirty="0" smtClean="0"/>
              <a:t>(5)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6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7999"/>
          </a:xfrm>
        </p:spPr>
        <p:txBody>
          <a:bodyPr/>
          <a:lstStyle/>
          <a:p>
            <a:r>
              <a:rPr lang="en-US" sz="8000" dirty="0" smtClean="0"/>
              <a:t>My sheep</a:t>
            </a:r>
            <a:br>
              <a:rPr lang="en-US" sz="8000" dirty="0" smtClean="0"/>
            </a:br>
            <a:r>
              <a:rPr lang="en-US" sz="8000" dirty="0" smtClean="0"/>
              <a:t>do NOT</a:t>
            </a:r>
            <a:br>
              <a:rPr lang="en-US" sz="8000" dirty="0" smtClean="0"/>
            </a:br>
            <a:r>
              <a:rPr lang="en-US" sz="8000" dirty="0" smtClean="0"/>
              <a:t>listen</a:t>
            </a:r>
            <a:br>
              <a:rPr lang="en-US" sz="8000" dirty="0" smtClean="0"/>
            </a:br>
            <a:r>
              <a:rPr lang="en-US" sz="8000" dirty="0" smtClean="0"/>
              <a:t>to another</a:t>
            </a:r>
            <a:br>
              <a:rPr lang="en-US" sz="8000" dirty="0" smtClean="0"/>
            </a:br>
            <a:r>
              <a:rPr lang="en-US" sz="8000" dirty="0" smtClean="0"/>
              <a:t>(8)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29116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OTHER sheep</a:t>
            </a:r>
            <a:br>
              <a:rPr lang="en-US" sz="8000" dirty="0" smtClean="0"/>
            </a:br>
            <a:r>
              <a:rPr lang="en-US" sz="8000" dirty="0" smtClean="0"/>
              <a:t>but --</a:t>
            </a:r>
            <a:br>
              <a:rPr lang="en-US" sz="8000" dirty="0" smtClean="0"/>
            </a:br>
            <a:r>
              <a:rPr lang="en-US" sz="8000" dirty="0" smtClean="0"/>
              <a:t>ONE Flock</a:t>
            </a:r>
            <a:br>
              <a:rPr lang="en-US" sz="8000" dirty="0" smtClean="0"/>
            </a:br>
            <a:r>
              <a:rPr lang="en-US" sz="8000" dirty="0" smtClean="0"/>
              <a:t>ONE Shepherd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r>
              <a:rPr lang="en-US" dirty="0" smtClean="0"/>
              <a:t>John 10:16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9600" dirty="0" smtClean="0"/>
              <a:t>Whose</a:t>
            </a:r>
            <a:br>
              <a:rPr lang="en-US" sz="9600" dirty="0" smtClean="0"/>
            </a:br>
            <a:r>
              <a:rPr lang="en-US" sz="9600" dirty="0" smtClean="0"/>
              <a:t>sheep</a:t>
            </a:r>
            <a:br>
              <a:rPr lang="en-US" sz="9600" dirty="0" smtClean="0"/>
            </a:br>
            <a:r>
              <a:rPr lang="en-US" sz="9600" dirty="0" smtClean="0"/>
              <a:t>are YOU?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Alexander</a:t>
            </a:r>
            <a:br>
              <a:rPr lang="en-US" sz="8000" dirty="0" smtClean="0"/>
            </a:br>
            <a:r>
              <a:rPr lang="en-US" sz="8000" dirty="0" smtClean="0"/>
              <a:t>the Great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>
            <a:normAutofit/>
          </a:bodyPr>
          <a:lstStyle/>
          <a:p>
            <a:r>
              <a:rPr lang="en-US" dirty="0" smtClean="0"/>
              <a:t>Alexander the </a:t>
            </a:r>
            <a:r>
              <a:rPr lang="en-US" dirty="0"/>
              <a:t>Great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41" y="88127"/>
            <a:ext cx="8509000" cy="558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5124" y="322330"/>
            <a:ext cx="4200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356 – 232 B.C.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5927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1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Temple defiled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7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1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1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1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0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7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Temple dedicated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r>
              <a:rPr lang="en-US" dirty="0" smtClean="0"/>
              <a:t>165 B.C.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7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76126"/>
          </a:xfrm>
        </p:spPr>
        <p:txBody>
          <a:bodyPr/>
          <a:lstStyle/>
          <a:p>
            <a:r>
              <a:rPr lang="en-US" sz="8000" dirty="0" smtClean="0"/>
              <a:t>Hanukkah =</a:t>
            </a:r>
            <a:br>
              <a:rPr lang="en-US" sz="8000" dirty="0" smtClean="0"/>
            </a:br>
            <a:r>
              <a:rPr lang="en-US" sz="8000" dirty="0" smtClean="0"/>
              <a:t> Feast of Dedication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0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r>
              <a:rPr lang="en-US" dirty="0" smtClean="0"/>
              <a:t>Shepherds and Sheep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10266"/>
            <a:ext cx="7321471" cy="488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7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God, the LORD</a:t>
            </a:r>
            <a:br>
              <a:rPr lang="en-US" sz="8000" dirty="0" smtClean="0"/>
            </a:br>
            <a:r>
              <a:rPr lang="en-US" sz="8000" dirty="0" smtClean="0"/>
              <a:t>is my Shepherd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r>
              <a:rPr lang="en-US" dirty="0" smtClean="0"/>
              <a:t>Psalm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0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us 5"/>
          <p:cNvSpPr/>
          <p:nvPr/>
        </p:nvSpPr>
        <p:spPr>
          <a:xfrm>
            <a:off x="-1192611" y="1378570"/>
            <a:ext cx="45719" cy="10842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910445">
            <a:off x="58694525" y="2335821"/>
            <a:ext cx="2382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GOD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676126"/>
          </a:xfrm>
        </p:spPr>
        <p:txBody>
          <a:bodyPr/>
          <a:lstStyle/>
          <a:p>
            <a:r>
              <a:rPr lang="en-US" sz="8000" dirty="0" smtClean="0"/>
              <a:t>Moses and David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5886"/>
            <a:ext cx="9144000" cy="10721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0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4515</TotalTime>
  <Words>1759</Words>
  <Application>Microsoft Macintosh PowerPoint</Application>
  <PresentationFormat>On-screen Show (4:3)</PresentationFormat>
  <Paragraphs>342</Paragraphs>
  <Slides>46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 Black </vt:lpstr>
      <vt:lpstr>PowerPoint Presentation</vt:lpstr>
      <vt:lpstr>PowerPoint Presentation</vt:lpstr>
      <vt:lpstr>Alexander the Great</vt:lpstr>
      <vt:lpstr>Temple defiled</vt:lpstr>
      <vt:lpstr>Temple dedicated</vt:lpstr>
      <vt:lpstr>Hanukkah =  Feast of Dedication</vt:lpstr>
      <vt:lpstr>PowerPoint Presentation</vt:lpstr>
      <vt:lpstr>God, the LORD is my Shepherd</vt:lpstr>
      <vt:lpstr>Moses and David</vt:lpstr>
      <vt:lpstr>Israel’s leaders called shepherds</vt:lpstr>
      <vt:lpstr>Hanukkah: a time to discuss Israel’s Shepherds!</vt:lpstr>
      <vt:lpstr>I am the good Shepherd</vt:lpstr>
      <vt:lpstr>I know my sheep (4)</vt:lpstr>
      <vt:lpstr>I call my sheep by name (3)</vt:lpstr>
      <vt:lpstr>I lead my sheep (3)</vt:lpstr>
      <vt:lpstr>I go before them (4)</vt:lpstr>
      <vt:lpstr>I give them eternal life (28)</vt:lpstr>
      <vt:lpstr>I keep my sheep (28-29)</vt:lpstr>
      <vt:lpstr>I lay down my life for my sheep (11, 15, 17, 18)</vt:lpstr>
      <vt:lpstr>I take up my life again (18)</vt:lpstr>
      <vt:lpstr>My sheep know ME (27)</vt:lpstr>
      <vt:lpstr>My sheep know my Voice (4)</vt:lpstr>
      <vt:lpstr>My sheep HEAR my voice (3, 27)</vt:lpstr>
      <vt:lpstr>My sheep follow me (4, 27)</vt:lpstr>
      <vt:lpstr>My sheep do NOT follow another (5)</vt:lpstr>
      <vt:lpstr>My sheep do NOT listen to another (8)</vt:lpstr>
      <vt:lpstr>OTHER sheep but -- ONE Flock ONE Shepherd</vt:lpstr>
      <vt:lpstr>Whose sheep are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</dc:creator>
  <cp:lastModifiedBy>Hugh</cp:lastModifiedBy>
  <cp:revision>40</cp:revision>
  <dcterms:created xsi:type="dcterms:W3CDTF">2014-01-26T20:19:07Z</dcterms:created>
  <dcterms:modified xsi:type="dcterms:W3CDTF">2015-11-01T13:37:41Z</dcterms:modified>
</cp:coreProperties>
</file>