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8" r:id="rId2"/>
    <p:sldId id="299" r:id="rId3"/>
    <p:sldId id="300" r:id="rId4"/>
    <p:sldId id="312" r:id="rId5"/>
    <p:sldId id="313" r:id="rId6"/>
    <p:sldId id="314" r:id="rId7"/>
    <p:sldId id="301" r:id="rId8"/>
    <p:sldId id="311" r:id="rId9"/>
    <p:sldId id="302" r:id="rId10"/>
    <p:sldId id="305" r:id="rId11"/>
    <p:sldId id="315" r:id="rId12"/>
    <p:sldId id="306" r:id="rId13"/>
    <p:sldId id="307" r:id="rId14"/>
    <p:sldId id="308" r:id="rId15"/>
    <p:sldId id="316" r:id="rId16"/>
    <p:sldId id="30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E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5" autoAdjust="0"/>
    <p:restoredTop sz="46679" autoAdjust="0"/>
  </p:normalViewPr>
  <p:slideViewPr>
    <p:cSldViewPr snapToGrid="0" snapToObjects="1">
      <p:cViewPr varScale="1">
        <p:scale>
          <a:sx n="52" d="100"/>
          <a:sy n="52" d="100"/>
        </p:scale>
        <p:origin x="-2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AF3F1-2029-8448-9949-040AADFBB1AB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06FC5-5253-8444-A22F-B474784BD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3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of 1 Thessalonians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coming –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2nd coming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It is mentioned in every chapter of the book (1:10; 2:19–20; 3:13; 4:13–18; 5:1–11, 23–24).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events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He IS coming again.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That DAY comes as a thief - not know when, but we are prepared! 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ch.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The dead in Christ will be raised, the living caught up -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EVER be with the LORD..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Comfort one another with these words...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then to live in anticipation and hope of THAT world. It MUST change how we view our life in THIS world!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ym typeface="Wingdings"/>
              </a:rPr>
              <a:t> Tribulation / suffering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events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He IS coming again.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That DAY comes as a thief - not know when, but we are prepared! 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ch.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The dead in Christ will be raised, the living caught up -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EVER be with the LORD..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Comfort one another with these words...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then to live in anticipation and hope of THAT world. It MUST change how we view our life in THIS world!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ym typeface="Wingdings"/>
              </a:rPr>
              <a:t> Tribulation / suffering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18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Tribulation and suffering - Suffering in Thessalonica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1:6 - received the word in much tribulation with the joy of the Holy Spirit !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2:2 - the apostles suffered! - setting the example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2:14 - they became imitators of the churches of God… for also endured the same sufferings.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3:3 …  not to be disturbed by these afflictions; for you yourselves know that we have been destined for THIS.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3:4 - we kept telling you in advance that we were going to suffer affliction; and so it came to pas, as you know.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3:5 - NOTE - this is the work of ‘the tempter’ and it CAN effect our faith!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3:7 - the apostles continued in distress and affliction, but were comforted by the faith of the brethren!</a:t>
            </a:r>
          </a:p>
          <a:p>
            <a:endParaRPr lang="en-US" dirty="0" smtClean="0"/>
          </a:p>
          <a:p>
            <a:r>
              <a:rPr lang="en-US" dirty="0" smtClean="0">
                <a:sym typeface="Wingdings"/>
              </a:rPr>
              <a:t> Holiness of God’s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Holiness of God’s people in an unholy world.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Holiness of God's people in an unholy world!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sex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4:1-7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freeloading -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4:11-12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Tucson? US?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only thing that really has changed, and that may not be for long – </a:t>
            </a:r>
          </a:p>
          <a:p>
            <a:r>
              <a:rPr lang="en-US" dirty="0" smtClean="0"/>
              <a:t>Persecution / tribulation</a:t>
            </a:r>
          </a:p>
          <a:p>
            <a:endParaRPr lang="en-US" dirty="0" smtClean="0"/>
          </a:p>
          <a:p>
            <a:r>
              <a:rPr lang="en-US" dirty="0" smtClean="0">
                <a:sym typeface="Wingdings"/>
              </a:rPr>
              <a:t> TODAY</a:t>
            </a:r>
            <a:endParaRPr lang="en-US" dirty="0" smtClean="0"/>
          </a:p>
          <a:p>
            <a:r>
              <a:rPr lang="en-US" dirty="0" smtClean="0"/>
              <a:t>Jesus is STILL raised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Jesus is STILL to come again ..</a:t>
            </a:r>
            <a:r>
              <a:rPr lang="is-IS" dirty="0" smtClean="0"/>
              <a:t>.</a:t>
            </a:r>
          </a:p>
          <a:p>
            <a:r>
              <a:rPr lang="is-IS" dirty="0" smtClean="0"/>
              <a:t>Bible still inspired</a:t>
            </a:r>
            <a:endParaRPr lang="is-IS" dirty="0" smtClean="0"/>
          </a:p>
          <a:p>
            <a:r>
              <a:rPr lang="is-IS" dirty="0" smtClean="0"/>
              <a:t>We are YET to be holy people..</a:t>
            </a:r>
            <a:r>
              <a:rPr lang="is-IS" dirty="0" smtClean="0"/>
              <a:t>.</a:t>
            </a:r>
          </a:p>
          <a:p>
            <a:r>
              <a:rPr lang="is-IS" dirty="0" smtClean="0"/>
              <a:t>We yet SUFFER ... </a:t>
            </a:r>
          </a:p>
          <a:p>
            <a:endParaRPr lang="is-IS" dirty="0" smtClean="0"/>
          </a:p>
          <a:p>
            <a:r>
              <a:rPr lang="is-IS" smtClean="0"/>
              <a:t>Like them we need to turn</a:t>
            </a:r>
            <a:r>
              <a:rPr lang="is-IS" baseline="0" smtClean="0"/>
              <a:t> to God, Serve the living and true God, and wait for His son... </a:t>
            </a:r>
          </a:p>
          <a:p>
            <a:r>
              <a:rPr lang="is-I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 Jesus still raised – the Lord</a:t>
            </a:r>
          </a:p>
          <a:p>
            <a:r>
              <a:rPr lang="en-US" sz="1200" dirty="0" smtClean="0"/>
              <a:t> Jesus still coming</a:t>
            </a:r>
          </a:p>
          <a:p>
            <a:r>
              <a:rPr lang="en-US" sz="1200" dirty="0" smtClean="0"/>
              <a:t> Bible still inspired</a:t>
            </a:r>
          </a:p>
          <a:p>
            <a:r>
              <a:rPr lang="en-US" sz="1200" dirty="0" smtClean="0"/>
              <a:t> We to be Holy</a:t>
            </a:r>
          </a:p>
          <a:p>
            <a:r>
              <a:rPr lang="en-US" sz="1200" dirty="0" smtClean="0"/>
              <a:t> We yet suffer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06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Tucson, Nov 15, 2015</a:t>
            </a:r>
          </a:p>
          <a:p>
            <a:r>
              <a:rPr lang="en-US" dirty="0" smtClean="0"/>
              <a:t>Reading thru the NT – this week reading 1 Thessalonians</a:t>
            </a:r>
          </a:p>
          <a:p>
            <a:endParaRPr lang="en-US" dirty="0" smtClean="0"/>
          </a:p>
          <a:p>
            <a:r>
              <a:rPr lang="en-US" dirty="0" smtClean="0">
                <a:sym typeface="Wingdings"/>
              </a:rPr>
              <a:t> Ancient 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ancient City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the principle cities of Macedonia during the Hellenistic and Roman periods,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Thessalonica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named for a step-sister of Alexander the Great.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founded around 315 BC by King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Cassander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Macedonia and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became a free city of the Roman Republic in 41 BC.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served as an important trade hub within the Roman Empire.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Thessalonica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 is the second largest city in modern Greece after Athens, with the result that there are fewer archaeological excavations as compared to other ancient Greek sites.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The apostle Paul visited Thessalonica during his second missionary journey and established a strong church there before being forced to move on (Acts 17:1-10). He later wrote two epistles to the church at Thessalonica (1 Thessalonians 1:1; 2 Thessalonians 1:1).</a:t>
            </a:r>
            <a:endParaRPr lang="en-US" dirty="0" smtClean="0"/>
          </a:p>
          <a:p>
            <a:endParaRPr lang="en-US" dirty="0" smtClean="0"/>
          </a:p>
          <a:p>
            <a:pPr marL="171450" indent="-171450">
              <a:buFont typeface="Wingdings" charset="0"/>
              <a:buChar char="à"/>
            </a:pPr>
            <a:r>
              <a:rPr lang="en-US" baseline="0" dirty="0" smtClean="0">
                <a:sym typeface="Wingdings"/>
              </a:rPr>
              <a:t>It Begins</a:t>
            </a:r>
          </a:p>
          <a:p>
            <a:pPr marL="171450" indent="-171450">
              <a:buFont typeface="Wingdings" charset="0"/>
              <a:buChar char="à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 – a very large city, looking over towards Mt. Olympus</a:t>
            </a:r>
            <a:r>
              <a:rPr lang="is-IS" dirty="0" smtClean="0"/>
              <a:t>… </a:t>
            </a:r>
            <a:endParaRPr lang="is-IS" dirty="0" smtClean="0"/>
          </a:p>
          <a:p>
            <a:pPr rtl="0"/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Thessalonica today is the second largest city in modern Greece after Athens, 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result that there are fewer archaeological excavations as compared to other ancient Greek sites.</a:t>
            </a:r>
          </a:p>
          <a:p>
            <a:endParaRPr lang="en-US" dirty="0" smtClean="0"/>
          </a:p>
          <a:p>
            <a:r>
              <a:rPr lang="en-US" dirty="0" smtClean="0">
                <a:sym typeface="Wingdings"/>
              </a:rPr>
              <a:t>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76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Asia (Turkey) </a:t>
            </a:r>
            <a:r>
              <a:rPr lang="en-US" dirty="0" smtClean="0"/>
              <a:t>–</a:t>
            </a:r>
          </a:p>
          <a:p>
            <a:r>
              <a:rPr lang="en-US" dirty="0" smtClean="0"/>
              <a:t> </a:t>
            </a:r>
            <a:r>
              <a:rPr lang="en-US" dirty="0" smtClean="0"/>
              <a:t>to Philippi – </a:t>
            </a:r>
            <a:endParaRPr lang="en-US" dirty="0" smtClean="0"/>
          </a:p>
          <a:p>
            <a:r>
              <a:rPr lang="en-US" dirty="0" smtClean="0"/>
              <a:t>  arrested – left</a:t>
            </a:r>
            <a:r>
              <a:rPr lang="is-IS" dirty="0" smtClean="0"/>
              <a:t>… </a:t>
            </a:r>
            <a:endParaRPr lang="en-US" dirty="0" smtClean="0"/>
          </a:p>
          <a:p>
            <a:r>
              <a:rPr lang="en-US" dirty="0" smtClean="0"/>
              <a:t>to Thessalonica – 100 miles</a:t>
            </a:r>
          </a:p>
          <a:p>
            <a:endParaRPr lang="en-US" dirty="0" smtClean="0"/>
          </a:p>
          <a:p>
            <a:r>
              <a:rPr lang="en-US" dirty="0" smtClean="0">
                <a:sym typeface="Wingdings"/>
              </a:rPr>
              <a:t> Over the </a:t>
            </a:r>
            <a:r>
              <a:rPr lang="en-US" dirty="0" err="1" smtClean="0">
                <a:sym typeface="Wingdings"/>
              </a:rPr>
              <a:t>Egnatian</a:t>
            </a:r>
            <a:r>
              <a:rPr lang="en-US" dirty="0" smtClean="0">
                <a:sym typeface="Wingdings"/>
              </a:rPr>
              <a:t>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4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19: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Egnatian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Way. In order to secure their hold over Macedonia and the Eastern empire, the Romans built the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Egnatia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military highway stretching from the west coast of Macedonia all the way to the border of Asia.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apostle Paul would have followed this road from the port city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Neapolis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Philippi,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Amphipolis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Apollonia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Thessalonica, and Berea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ym typeface="Wingdings"/>
              </a:rPr>
              <a:t> It Begins</a:t>
            </a:r>
            <a:r>
              <a:rPr lang="en-US" baseline="0" dirty="0" smtClean="0">
                <a:sym typeface="Wingdings"/>
              </a:rPr>
              <a:t> – Acts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51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Begins</a:t>
            </a:r>
          </a:p>
          <a:p>
            <a:r>
              <a:rPr lang="en-US" dirty="0" smtClean="0"/>
              <a:t>Acts</a:t>
            </a:r>
            <a:r>
              <a:rPr lang="en-US" baseline="0" dirty="0" smtClean="0"/>
              <a:t> 17:1-3</a:t>
            </a:r>
          </a:p>
          <a:p>
            <a:r>
              <a:rPr lang="en-US" baseline="0" dirty="0" smtClean="0"/>
              <a:t>Synagogue – 3 </a:t>
            </a:r>
            <a:r>
              <a:rPr lang="en-US" baseline="0" dirty="0" smtClean="0"/>
              <a:t>Sabbaths </a:t>
            </a:r>
            <a:r>
              <a:rPr lang="en-US" baseline="0" dirty="0" smtClean="0"/>
              <a:t>– then stayed longer OUT of the synagogue!</a:t>
            </a:r>
          </a:p>
          <a:p>
            <a:r>
              <a:rPr lang="en-US" baseline="0" dirty="0" smtClean="0"/>
              <a:t>Reasoned from the scriptures</a:t>
            </a:r>
          </a:p>
          <a:p>
            <a:r>
              <a:rPr lang="en-US" baseline="0" dirty="0" smtClean="0"/>
              <a:t>Christ must suffer, die , rise again</a:t>
            </a:r>
            <a:r>
              <a:rPr lang="is-IS" baseline="0" dirty="0" smtClean="0"/>
              <a:t>…</a:t>
            </a:r>
          </a:p>
          <a:p>
            <a:r>
              <a:rPr lang="is-IS" baseline="0" dirty="0" smtClean="0"/>
              <a:t>Jesus is the Christ.</a:t>
            </a:r>
            <a:endParaRPr lang="en-US" baseline="0" dirty="0" smtClean="0"/>
          </a:p>
          <a:p>
            <a:endParaRPr lang="en-US" baseline="0" dirty="0" smtClean="0"/>
          </a:p>
          <a:p>
            <a:pPr marL="171450" indent="-171450">
              <a:buFont typeface="Wingdings" charset="0"/>
              <a:buChar char="à"/>
            </a:pPr>
            <a:r>
              <a:rPr lang="en-US" baseline="0" dirty="0" smtClean="0"/>
              <a:t>1 Thess. 1:10 / 3</a:t>
            </a:r>
          </a:p>
          <a:p>
            <a:pPr marL="171450" indent="-171450">
              <a:buFont typeface="Wingdings" charset="0"/>
              <a:buChar char="à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SOME were persuaded – joined themselves to Paul and Silas</a:t>
            </a:r>
          </a:p>
          <a:p>
            <a:endParaRPr lang="en-US" baseline="0" dirty="0" smtClean="0"/>
          </a:p>
          <a:p>
            <a:r>
              <a:rPr lang="en-US" sz="1200" baseline="0" dirty="0" smtClean="0"/>
              <a:t>your work of faith and labor of love and steadfastness of hope in our Lord Jesus Christ </a:t>
            </a:r>
          </a:p>
          <a:p>
            <a:endParaRPr lang="en-US" baseline="0" dirty="0" smtClean="0"/>
          </a:p>
          <a:p>
            <a:pPr rtl="0"/>
            <a:r>
              <a:rPr lang="en-US" sz="1200" baseline="0" dirty="0" smtClean="0"/>
              <a:t>turned to God from idols to serve the living and true God,</a:t>
            </a:r>
          </a:p>
          <a:p>
            <a:pPr rtl="0"/>
            <a:r>
              <a:rPr lang="en-US" sz="1200" dirty="0" smtClean="0"/>
              <a:t>	10	and to wait for His Son</a:t>
            </a:r>
          </a:p>
          <a:p>
            <a:endParaRPr lang="en-US" baseline="0" dirty="0" smtClean="0"/>
          </a:p>
          <a:p>
            <a:r>
              <a:rPr lang="en-US" baseline="0" dirty="0" smtClean="0">
                <a:sym typeface="Wingdings"/>
              </a:rPr>
              <a:t> The WORD of God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Word of God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authority of the apostles and their word.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(see Word of God in Thessalonians)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gospel - 1:5, 2:4;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NOT word only, but in power and Holy Spirit 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The Gospel of God - 2:2, 8, 9,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The Gospel of Christ - 3:2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word - 1:6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word of the LORD - 1:8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WORD of God - 2:13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The word received from us (the apostles)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NOT the word of men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performs its work in you who believe -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message of salvation - 2:16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"the instructions as to how you ought to walk and please God" 4:1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commands are by the authority of the Lord Jesus - 4:2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the revelation of 'the will of God' for us - 4:3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This word = holiness / sanctification, particularly in sexual conduct - 4:3-6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Rejecting this writing is rejecting GOD - 4:8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revealed 'by the word of the Lord' - 4.15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adjure you by the Lord to have this letter read to all the brethren.   5:27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ym typeface="Wingdings"/>
              </a:rPr>
              <a:t> 2</a:t>
            </a:r>
            <a:r>
              <a:rPr lang="en-US" baseline="30000" dirty="0" smtClean="0">
                <a:sym typeface="Wingdings"/>
              </a:rPr>
              <a:t>nd</a:t>
            </a:r>
            <a:r>
              <a:rPr lang="en-US" dirty="0" smtClean="0">
                <a:sym typeface="Wingdings"/>
              </a:rPr>
              <a:t> coming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39" y="1391478"/>
            <a:ext cx="8790609" cy="5329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4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2</a:t>
            </a:r>
            <a:r>
              <a:rPr lang="en-US" sz="8000" baseline="30000" dirty="0" smtClean="0"/>
              <a:t>nd</a:t>
            </a:r>
            <a:r>
              <a:rPr lang="en-US" sz="8000" dirty="0" smtClean="0"/>
              <a:t> Coming</a:t>
            </a:r>
            <a:br>
              <a:rPr lang="en-US" sz="8000" dirty="0" smtClean="0"/>
            </a:br>
            <a:r>
              <a:rPr lang="en-US" sz="8000" dirty="0" smtClean="0"/>
              <a:t>of Jesus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r>
              <a:rPr lang="en-US" dirty="0" smtClean="0"/>
              <a:t>Every Chapter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1681"/>
            <a:ext cx="8229600" cy="11430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Coming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8780" y="1174682"/>
            <a:ext cx="8269568" cy="5546794"/>
          </a:xfrm>
        </p:spPr>
        <p:txBody>
          <a:bodyPr/>
          <a:lstStyle/>
          <a:p>
            <a:r>
              <a:rPr lang="en-US" dirty="0" smtClean="0"/>
              <a:t> He IS coming</a:t>
            </a:r>
          </a:p>
          <a:p>
            <a:r>
              <a:rPr lang="en-US" dirty="0"/>
              <a:t> </a:t>
            </a:r>
            <a:r>
              <a:rPr lang="en-US" dirty="0" smtClean="0"/>
              <a:t>NOT know the day</a:t>
            </a:r>
          </a:p>
          <a:p>
            <a:r>
              <a:rPr lang="en-US" dirty="0"/>
              <a:t> </a:t>
            </a:r>
            <a:r>
              <a:rPr lang="en-US" dirty="0" smtClean="0"/>
              <a:t>Dead in Christ will rise</a:t>
            </a:r>
          </a:p>
          <a:p>
            <a:r>
              <a:rPr lang="en-US" dirty="0"/>
              <a:t> </a:t>
            </a:r>
            <a:r>
              <a:rPr lang="en-US" dirty="0" smtClean="0"/>
              <a:t>Alive – caught up in the air</a:t>
            </a:r>
          </a:p>
          <a:p>
            <a:r>
              <a:rPr lang="en-US" dirty="0"/>
              <a:t> </a:t>
            </a:r>
            <a:r>
              <a:rPr lang="en-US" dirty="0" smtClean="0"/>
              <a:t>SO - Ever be with Him</a:t>
            </a: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Comfort with these words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2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Tribulation and</a:t>
            </a:r>
            <a:br>
              <a:rPr lang="en-US" sz="8000" dirty="0" smtClean="0"/>
            </a:br>
            <a:r>
              <a:rPr lang="en-US" sz="8000" dirty="0" smtClean="0"/>
              <a:t>Suffering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Holiness of God’s people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Tucson?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 Jesus still raised – the Lord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Jesus still coming</a:t>
            </a:r>
          </a:p>
          <a:p>
            <a:r>
              <a:rPr lang="en-US" sz="5400" dirty="0" smtClean="0"/>
              <a:t> Bible still inspired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We to be Holy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We yet suffer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0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Thessalonians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7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Ancient city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7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3020"/>
            <a:ext cx="9144000" cy="465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7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800"/>
            <a:ext cx="9144000" cy="648574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701139" y="1308091"/>
            <a:ext cx="3620636" cy="2464520"/>
          </a:xfrm>
          <a:prstGeom prst="straightConnector1">
            <a:avLst/>
          </a:prstGeom>
          <a:ln w="155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525854" y="1308091"/>
            <a:ext cx="815117" cy="379157"/>
          </a:xfrm>
          <a:prstGeom prst="straightConnector1">
            <a:avLst/>
          </a:prstGeom>
          <a:ln w="155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34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Egnatian</a:t>
            </a:r>
            <a:r>
              <a:rPr lang="en-US" dirty="0" smtClean="0"/>
              <a:t> Way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00" y="1174681"/>
            <a:ext cx="8094300" cy="536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2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It Begins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7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76126"/>
          </a:xfrm>
        </p:spPr>
        <p:txBody>
          <a:bodyPr/>
          <a:lstStyle/>
          <a:p>
            <a:r>
              <a:rPr lang="en-US" sz="7200" dirty="0" smtClean="0"/>
              <a:t>Work of Faith</a:t>
            </a:r>
            <a:br>
              <a:rPr lang="en-US" sz="72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7200" dirty="0" smtClean="0"/>
              <a:t>Labor of Love</a:t>
            </a:r>
            <a:br>
              <a:rPr lang="en-US" sz="72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7200" dirty="0" smtClean="0"/>
              <a:t>Steadfastness of hope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r>
              <a:rPr lang="en-US" dirty="0" smtClean="0"/>
              <a:t>1 Thess. 1:3,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2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The Word of God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7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3456</TotalTime>
  <Words>757</Words>
  <Application>Microsoft Macintosh PowerPoint</Application>
  <PresentationFormat>On-screen Show (4:3)</PresentationFormat>
  <Paragraphs>193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 Black </vt:lpstr>
      <vt:lpstr>PowerPoint Presentation</vt:lpstr>
      <vt:lpstr>Thessalonians</vt:lpstr>
      <vt:lpstr>Ancient city</vt:lpstr>
      <vt:lpstr>Today</vt:lpstr>
      <vt:lpstr>PowerPoint Presentation</vt:lpstr>
      <vt:lpstr>Egnatian Way</vt:lpstr>
      <vt:lpstr>It Begins</vt:lpstr>
      <vt:lpstr>Work of Faith  Labor of Love  Steadfastness of hope</vt:lpstr>
      <vt:lpstr>The Word of God</vt:lpstr>
      <vt:lpstr>2nd Coming of Jesus</vt:lpstr>
      <vt:lpstr>2nd Coming</vt:lpstr>
      <vt:lpstr>Tribulation and Suffering</vt:lpstr>
      <vt:lpstr>Holiness of God’s people</vt:lpstr>
      <vt:lpstr>Tucson?</vt:lpstr>
      <vt:lpstr>Today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</dc:creator>
  <cp:lastModifiedBy>Hugh</cp:lastModifiedBy>
  <cp:revision>38</cp:revision>
  <dcterms:created xsi:type="dcterms:W3CDTF">2014-01-26T20:19:07Z</dcterms:created>
  <dcterms:modified xsi:type="dcterms:W3CDTF">2015-11-15T22:16:07Z</dcterms:modified>
</cp:coreProperties>
</file>