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8" r:id="rId2"/>
    <p:sldId id="299" r:id="rId3"/>
    <p:sldId id="300" r:id="rId4"/>
    <p:sldId id="301" r:id="rId5"/>
    <p:sldId id="302" r:id="rId6"/>
    <p:sldId id="303" r:id="rId7"/>
    <p:sldId id="304" r:id="rId8"/>
    <p:sldId id="305" r:id="rId9"/>
    <p:sldId id="307" r:id="rId10"/>
    <p:sldId id="308" r:id="rId11"/>
    <p:sldId id="309" r:id="rId12"/>
    <p:sldId id="310" r:id="rId13"/>
    <p:sldId id="312" r:id="rId14"/>
    <p:sldId id="314" r:id="rId15"/>
    <p:sldId id="317" r:id="rId16"/>
    <p:sldId id="318" r:id="rId17"/>
    <p:sldId id="315" r:id="rId18"/>
    <p:sldId id="316" r:id="rId19"/>
    <p:sldId id="29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02" autoAdjust="0"/>
    <p:restoredTop sz="69428" autoAdjust="0"/>
  </p:normalViewPr>
  <p:slideViewPr>
    <p:cSldViewPr snapToGrid="0" snapToObjects="1">
      <p:cViewPr varScale="1">
        <p:scale>
          <a:sx n="66" d="100"/>
          <a:sy n="66" d="100"/>
        </p:scale>
        <p:origin x="-45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12/13/15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ym typeface="Wingdings"/>
              </a:rPr>
              <a:t>ch.</a:t>
            </a:r>
            <a:r>
              <a:rPr lang="en-US" dirty="0" smtClean="0">
                <a:sym typeface="Wingdings"/>
              </a:rPr>
              <a:t> 12 – story of enemy of God’s people – Satan cast out of heaven</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Persecute God’s people ON EARTH</a:t>
            </a:r>
            <a:r>
              <a:rPr lang="is-IS" dirty="0" smtClean="0">
                <a:sym typeface="Wingdings"/>
              </a:rPr>
              <a:t>… but in heaven???</a:t>
            </a:r>
          </a:p>
          <a:p>
            <a:pPr marL="0" marR="0" indent="0" algn="l" defTabSz="457200" rtl="0" eaLnBrk="1" fontAlgn="auto" latinLnBrk="0" hangingPunct="1">
              <a:lnSpc>
                <a:spcPct val="100000"/>
              </a:lnSpc>
              <a:spcBef>
                <a:spcPts val="0"/>
              </a:spcBef>
              <a:spcAft>
                <a:spcPts val="0"/>
              </a:spcAft>
              <a:buClrTx/>
              <a:buSzTx/>
              <a:buFontTx/>
              <a:buNone/>
              <a:tabLst/>
              <a:defRPr/>
            </a:pPr>
            <a:r>
              <a:rPr lang="is-IS" dirty="0" smtClean="0">
                <a:sym typeface="Wingdings"/>
              </a:rPr>
              <a:t>Rev. 12:10-11</a:t>
            </a:r>
          </a:p>
          <a:p>
            <a:pPr marL="0" marR="0" indent="0" algn="l" defTabSz="457200" rtl="0" eaLnBrk="1" fontAlgn="auto" latinLnBrk="0" hangingPunct="1">
              <a:lnSpc>
                <a:spcPct val="100000"/>
              </a:lnSpc>
              <a:spcBef>
                <a:spcPts val="0"/>
              </a:spcBef>
              <a:spcAft>
                <a:spcPts val="0"/>
              </a:spcAft>
              <a:buClrTx/>
              <a:buSzTx/>
              <a:buFontTx/>
              <a:buNone/>
              <a:tabLst/>
              <a:defRPr/>
            </a:pPr>
            <a:endParaRPr lang="is-IS" dirty="0" smtClean="0">
              <a:sym typeface="Wingdings"/>
            </a:endParaRPr>
          </a:p>
          <a:p>
            <a:pPr marL="0" marR="0" indent="0" algn="l" defTabSz="457200" rtl="0" eaLnBrk="1" fontAlgn="auto" latinLnBrk="0" hangingPunct="1">
              <a:lnSpc>
                <a:spcPct val="100000"/>
              </a:lnSpc>
              <a:spcBef>
                <a:spcPts val="0"/>
              </a:spcBef>
              <a:spcAft>
                <a:spcPts val="0"/>
              </a:spcAft>
              <a:buClrTx/>
              <a:buSzTx/>
              <a:buFontTx/>
              <a:buNone/>
              <a:tabLst/>
              <a:defRPr/>
            </a:pPr>
            <a:r>
              <a:rPr lang="is-IS" dirty="0" smtClean="0">
                <a:sym typeface="Wingdings"/>
              </a:rPr>
              <a:t> Sea Beast / land beast – ON EARTH</a:t>
            </a:r>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Rev. 13- the Sea beast, the Dragon, the Land Beast - on earth!</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Rev. 14 - the ‘winepress’ of God - picture of His wrath against ungodly…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Rev. 14:7;  vs. 12-13 </a:t>
            </a:r>
          </a:p>
          <a:p>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kern="1200" dirty="0" smtClean="0">
                <a:solidFill>
                  <a:schemeClr val="tx1"/>
                </a:solidFill>
                <a:effectLst/>
                <a:latin typeface="+mn-lt"/>
                <a:ea typeface="+mn-ea"/>
                <a:cs typeface="+mn-cs"/>
                <a:sym typeface="Wingdings"/>
              </a:rPr>
              <a:t>Scene in Heaven following – </a:t>
            </a:r>
            <a:r>
              <a:rPr lang="en-US" sz="1200" kern="1200" dirty="0" err="1" smtClean="0">
                <a:solidFill>
                  <a:schemeClr val="tx1"/>
                </a:solidFill>
                <a:effectLst/>
                <a:latin typeface="+mn-lt"/>
                <a:ea typeface="+mn-ea"/>
                <a:cs typeface="+mn-cs"/>
                <a:sym typeface="Wingdings"/>
              </a:rPr>
              <a:t>ch.</a:t>
            </a:r>
            <a:r>
              <a:rPr lang="en-US" sz="1200" kern="1200" dirty="0" smtClean="0">
                <a:solidFill>
                  <a:schemeClr val="tx1"/>
                </a:solidFill>
                <a:effectLst/>
                <a:latin typeface="+mn-lt"/>
                <a:ea typeface="+mn-ea"/>
                <a:cs typeface="+mn-cs"/>
                <a:sym typeface="Wingdings"/>
              </a:rPr>
              <a:t> 15</a:t>
            </a:r>
          </a:p>
          <a:p>
            <a:pPr marL="171450" indent="-171450">
              <a:buFont typeface="Wingdings" charset="0"/>
              <a:buChar char="à"/>
            </a:pPr>
            <a:endParaRPr lang="en-US" sz="1200" kern="1200" dirty="0" smtClean="0">
              <a:solidFill>
                <a:schemeClr val="tx1"/>
              </a:solidFill>
              <a:effectLst/>
              <a:latin typeface="+mn-lt"/>
              <a:ea typeface="+mn-ea"/>
              <a:cs typeface="+mn-cs"/>
              <a:sym typeface="Wingding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Revelation 14:7 — </a:t>
            </a:r>
            <a:r>
              <a:rPr lang="en-US" sz="1200" b="1" kern="1200" baseline="30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 And he said with a loud voice, “Fear God and give him glory, because the hour of his judgment has come, and worship him who made heaven and earth, the sea and the springs of water.”</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Revelation 14:12–13 — </a:t>
            </a:r>
            <a:r>
              <a:rPr lang="en-US" sz="1200" b="1" kern="1200" baseline="300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 Here is a call for the endurance of the saints, those who keep the commandments of God and their faith in Jesus. </a:t>
            </a:r>
            <a:r>
              <a:rPr lang="en-US" sz="1200" b="1"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And I heard a voice from heaven saying, “Write this: Blessed are the dead who die in the Lord from now on.” “Blessed indeed,” says the Spirit, “that they may rest from their labors, for their deeds follow them!”</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 the winepress judgment upon the Beasts – </a:t>
            </a:r>
          </a:p>
          <a:p>
            <a:r>
              <a:rPr lang="en-US" dirty="0" smtClean="0"/>
              <a:t>In HEAVEN – </a:t>
            </a:r>
          </a:p>
          <a:p>
            <a:r>
              <a:rPr lang="en-US" dirty="0" smtClean="0"/>
              <a:t>Rev. 15:34-</a:t>
            </a:r>
          </a:p>
          <a:p>
            <a:endParaRPr lang="en-US" dirty="0" smtClean="0"/>
          </a:p>
          <a:p>
            <a:r>
              <a:rPr lang="en-US" dirty="0" smtClean="0">
                <a:sym typeface="Wingdings"/>
              </a:rPr>
              <a:t>  Bowls of wrath – 3</a:t>
            </a:r>
            <a:r>
              <a:rPr lang="en-US" baseline="30000" dirty="0" smtClean="0">
                <a:sym typeface="Wingdings"/>
              </a:rPr>
              <a:t>rd</a:t>
            </a:r>
            <a:r>
              <a:rPr lang="en-US" dirty="0" smtClean="0">
                <a:sym typeface="Wingdings"/>
              </a:rPr>
              <a:t> one! – Rev. 16:5-7</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Bowls of wrath – judgments upon persecutor upon the EARTH</a:t>
            </a:r>
            <a:r>
              <a:rPr lang="is-IS" dirty="0" smtClean="0"/>
              <a:t>… </a:t>
            </a:r>
          </a:p>
          <a:p>
            <a:r>
              <a:rPr lang="is-IS" dirty="0" smtClean="0"/>
              <a:t>Scene in heaven responds to such judgment!  Rev. 16:5-7</a:t>
            </a:r>
          </a:p>
          <a:p>
            <a:endParaRPr lang="is-IS" dirty="0" smtClean="0"/>
          </a:p>
          <a:p>
            <a:r>
              <a:rPr lang="is-IS" dirty="0" smtClean="0">
                <a:sym typeface="Wingdings"/>
              </a:rPr>
              <a:t> Judgment of the Great City – scene in heaven – Rev. 19:1-6</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 City judged – persecution come to an end –</a:t>
            </a:r>
          </a:p>
          <a:p>
            <a:r>
              <a:rPr lang="en-US" dirty="0" smtClean="0"/>
              <a:t>Yet in HEAVEN the scene </a:t>
            </a:r>
            <a:r>
              <a:rPr lang="en-US" dirty="0" err="1" smtClean="0"/>
              <a:t>os</a:t>
            </a:r>
            <a:r>
              <a:rPr lang="en-US" dirty="0" smtClean="0"/>
              <a:t> rejoicing of the great multitude – </a:t>
            </a:r>
          </a:p>
          <a:p>
            <a:r>
              <a:rPr lang="en-US" dirty="0" smtClean="0"/>
              <a:t>Rev. 19:1-6</a:t>
            </a:r>
          </a:p>
          <a:p>
            <a:endParaRPr lang="en-US" dirty="0" smtClean="0"/>
          </a:p>
          <a:p>
            <a:r>
              <a:rPr lang="en-US" dirty="0" smtClean="0">
                <a:sym typeface="Wingdings"/>
              </a:rPr>
              <a:t> AFTER the judgment, Satan</a:t>
            </a:r>
            <a:r>
              <a:rPr lang="en-US" baseline="0" dirty="0" smtClean="0">
                <a:sym typeface="Wingdings"/>
              </a:rPr>
              <a:t> himself cast into the lake of Fire – Rev. 21:5-8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 judgment, Satan cast into the lake of fire –</a:t>
            </a:r>
          </a:p>
          <a:p>
            <a:r>
              <a:rPr lang="en-US" dirty="0" smtClean="0"/>
              <a:t>God WITH HIS PEOPLE – </a:t>
            </a:r>
          </a:p>
          <a:p>
            <a:r>
              <a:rPr lang="en-US" dirty="0" smtClean="0"/>
              <a:t>Rev. 21:5-8</a:t>
            </a:r>
          </a:p>
          <a:p>
            <a:endParaRPr lang="en-US" dirty="0" smtClean="0"/>
          </a:p>
          <a:p>
            <a:r>
              <a:rPr lang="en-US" dirty="0" smtClean="0">
                <a:sym typeface="Wingdings"/>
              </a:rPr>
              <a:t> The great promise from THE THRONE in heaven to those on earth! Rev. 21:5-8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great promise from the THRONE to those on earth </a:t>
            </a:r>
            <a:r>
              <a:rPr lang="is-IS" dirty="0" smtClean="0"/>
              <a:t>… </a:t>
            </a:r>
          </a:p>
          <a:p>
            <a:endParaRPr lang="is-IS"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Whatever you may think of the</a:t>
            </a:r>
            <a:r>
              <a:rPr lang="en-US" baseline="0" dirty="0" smtClean="0"/>
              <a:t> book of Revelation –</a:t>
            </a:r>
          </a:p>
          <a:p>
            <a:r>
              <a:rPr lang="en-US" baseline="0" dirty="0" smtClean="0"/>
              <a:t>It’s great message is God and the Lamb.</a:t>
            </a:r>
          </a:p>
          <a:p>
            <a:r>
              <a:rPr lang="en-US" baseline="0" dirty="0" smtClean="0"/>
              <a:t>Our Father who ART in Heaven</a:t>
            </a:r>
            <a:r>
              <a:rPr lang="is-IS" baseline="0" dirty="0" smtClean="0"/>
              <a:t>… </a:t>
            </a:r>
          </a:p>
          <a:p>
            <a:r>
              <a:rPr lang="is-IS" baseline="0" dirty="0" smtClean="0"/>
              <a:t>Always – Forever – </a:t>
            </a:r>
          </a:p>
          <a:p>
            <a:r>
              <a:rPr lang="is-IS" baseline="0" dirty="0" smtClean="0"/>
              <a:t>We lose perspective – people of THIS world... </a:t>
            </a:r>
            <a:r>
              <a:rPr lang="en-US" baseline="0" dirty="0" smtClean="0"/>
              <a:t>N</a:t>
            </a:r>
            <a:r>
              <a:rPr lang="is-IS" baseline="0" dirty="0" smtClean="0"/>
              <a:t>ot SEE the glory of God!</a:t>
            </a:r>
          </a:p>
          <a:p>
            <a:r>
              <a:rPr lang="is-IS" baseline="0" dirty="0" smtClean="0"/>
              <a:t>John’s day – similar – </a:t>
            </a:r>
          </a:p>
          <a:p>
            <a:r>
              <a:rPr lang="is-IS" baseline="0" dirty="0" smtClean="0">
                <a:sym typeface="Wingdings"/>
              </a:rPr>
              <a:t> On earth Tribulation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On earth – Tribulation!</a:t>
            </a:r>
          </a:p>
          <a:p>
            <a:r>
              <a:rPr lang="en-US" sz="1200" dirty="0" smtClean="0"/>
              <a:t>1:5-6</a:t>
            </a:r>
            <a:r>
              <a:rPr lang="en-US" sz="1200" baseline="0" dirty="0" smtClean="0"/>
              <a:t>  Jesus LOVES US – made us a kingdom –</a:t>
            </a:r>
          </a:p>
          <a:p>
            <a:r>
              <a:rPr lang="en-US" sz="1200" baseline="0" dirty="0" smtClean="0"/>
              <a:t>1:9 – JOHN – partner in TRIBULATION</a:t>
            </a:r>
          </a:p>
          <a:p>
            <a:r>
              <a:rPr lang="en-US" sz="1200" baseline="0" dirty="0" smtClean="0"/>
              <a:t>2:10 – </a:t>
            </a:r>
          </a:p>
          <a:p>
            <a:endParaRPr lang="en-US" sz="1200" baseline="0" dirty="0" smtClean="0"/>
          </a:p>
          <a:p>
            <a:r>
              <a:rPr lang="en-US" sz="1200" baseline="0" dirty="0" smtClean="0">
                <a:sym typeface="Wingdings"/>
              </a:rPr>
              <a:t> Ch. 4 – God in Heaven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ALWAYS on the throne –</a:t>
            </a:r>
          </a:p>
          <a:p>
            <a:r>
              <a:rPr lang="en-US" dirty="0" smtClean="0"/>
              <a:t>Rev. 4</a:t>
            </a:r>
          </a:p>
          <a:p>
            <a:endParaRPr lang="en-US" dirty="0" smtClean="0"/>
          </a:p>
          <a:p>
            <a:r>
              <a:rPr lang="en-US" dirty="0" smtClean="0">
                <a:sym typeface="Wingdings"/>
              </a:rPr>
              <a:t> Ch. 5 – the LAMB has overcome and is</a:t>
            </a:r>
            <a:r>
              <a:rPr lang="en-US" baseline="0" dirty="0" smtClean="0">
                <a:sym typeface="Wingdings"/>
              </a:rPr>
              <a:t> worthy</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the Lamb on the throne – is WORTHY</a:t>
            </a:r>
          </a:p>
          <a:p>
            <a:r>
              <a:rPr lang="en-US" dirty="0" smtClean="0"/>
              <a:t>Rev. 5</a:t>
            </a:r>
          </a:p>
          <a:p>
            <a:endParaRPr lang="en-US" dirty="0" smtClean="0"/>
          </a:p>
          <a:p>
            <a:r>
              <a:rPr lang="en-US" dirty="0" smtClean="0">
                <a:sym typeface="Wingdings"/>
              </a:rPr>
              <a:t> While tribulation and persecution (opening of the seals showing what is coming!</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Multitude in Heaven</a:t>
            </a:r>
          </a:p>
          <a:p>
            <a:r>
              <a:rPr lang="en-US" dirty="0" smtClean="0"/>
              <a:t>While 144,000 on earth facing persecution</a:t>
            </a:r>
            <a:r>
              <a:rPr lang="is-IS" dirty="0" smtClean="0"/>
              <a:t>…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While tribulation and persecution (opening of the seals showing what is coming!)</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In HEAVEN – the multitude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Rev. 7:9-12</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ym typeface="Wingding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 Those out of the 144,000  who come before the throne – Rev. 7:14-17</a:t>
            </a:r>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 of Tribulation</a:t>
            </a:r>
            <a:r>
              <a:rPr lang="en-US" baseline="0" dirty="0" smtClean="0"/>
              <a:t> – before the throne of God –</a:t>
            </a:r>
          </a:p>
          <a:p>
            <a:r>
              <a:rPr lang="en-US" baseline="0" dirty="0" smtClean="0"/>
              <a:t>Rev. 7:14-17</a:t>
            </a:r>
          </a:p>
          <a:p>
            <a:endParaRPr lang="en-US" baseline="0" dirty="0" smtClean="0"/>
          </a:p>
          <a:p>
            <a:r>
              <a:rPr lang="en-US" dirty="0" smtClean="0">
                <a:sym typeface="Wingdings"/>
              </a:rPr>
              <a:t>While tribulation and persecution (opening of the seals showing what is coming!</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While tribulation and persecution (opening of the seals showing what is coming!</a:t>
            </a:r>
            <a:endParaRPr lang="en-US" dirty="0" smtClean="0"/>
          </a:p>
          <a:p>
            <a:r>
              <a:rPr lang="en-US" b="0" dirty="0" smtClean="0"/>
              <a:t>Rev. 10:5-6</a:t>
            </a:r>
          </a:p>
          <a:p>
            <a:endParaRPr lang="en-US" b="0" dirty="0" smtClean="0"/>
          </a:p>
          <a:p>
            <a:r>
              <a:rPr lang="en-US" b="0" dirty="0" smtClean="0">
                <a:sym typeface="Wingdings"/>
              </a:rPr>
              <a:t> With</a:t>
            </a:r>
            <a:r>
              <a:rPr lang="en-US" b="0" baseline="0" dirty="0" smtClean="0">
                <a:sym typeface="Wingdings"/>
              </a:rPr>
              <a:t> the last trumpet – judgment – but in heaven?  Rev. </a:t>
            </a:r>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7</a:t>
            </a:r>
            <a:r>
              <a:rPr lang="en-US" baseline="30000" dirty="0" smtClean="0"/>
              <a:t>th</a:t>
            </a:r>
            <a:r>
              <a:rPr lang="en-US" dirty="0" smtClean="0"/>
              <a:t> trumpet – it is finished</a:t>
            </a:r>
          </a:p>
          <a:p>
            <a:r>
              <a:rPr lang="en-US" dirty="0" smtClean="0"/>
              <a:t>In HEAVEN? – Rev. 11:15-17</a:t>
            </a:r>
          </a:p>
          <a:p>
            <a:endParaRPr lang="en-US" dirty="0" smtClean="0"/>
          </a:p>
          <a:p>
            <a:r>
              <a:rPr lang="en-US" dirty="0" smtClean="0">
                <a:sym typeface="Wingdings"/>
              </a:rPr>
              <a:t> </a:t>
            </a:r>
            <a:r>
              <a:rPr lang="en-US" dirty="0" err="1" smtClean="0">
                <a:sym typeface="Wingdings"/>
              </a:rPr>
              <a:t>ch.</a:t>
            </a:r>
            <a:r>
              <a:rPr lang="en-US" dirty="0" smtClean="0">
                <a:sym typeface="Wingdings"/>
              </a:rPr>
              <a:t> 12 – story of enemy of God’s people – Satan cast out of heaven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Satan cast</a:t>
            </a:r>
            <a:br>
              <a:rPr lang="en-US" sz="8000" dirty="0" smtClean="0"/>
            </a:br>
            <a:r>
              <a:rPr lang="en-US" sz="8000" dirty="0" smtClean="0"/>
              <a:t>out of Heaven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12:10-11</a:t>
            </a:r>
            <a:endParaRPr lang="en-US" dirty="0"/>
          </a:p>
        </p:txBody>
      </p:sp>
    </p:spTree>
    <p:extLst>
      <p:ext uri="{BB962C8B-B14F-4D97-AF65-F5344CB8AC3E}">
        <p14:creationId xmlns:p14="http://schemas.microsoft.com/office/powerpoint/2010/main" val="11651136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Wine Press</a:t>
            </a:r>
            <a:br>
              <a:rPr lang="en-US" sz="8000" dirty="0" smtClean="0"/>
            </a:br>
            <a:r>
              <a:rPr lang="en-US" sz="8000" dirty="0" smtClean="0"/>
              <a:t>judgment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14:7,  12-13</a:t>
            </a:r>
            <a:endParaRPr lang="en-US" dirty="0"/>
          </a:p>
        </p:txBody>
      </p:sp>
    </p:spTree>
    <p:extLst>
      <p:ext uri="{BB962C8B-B14F-4D97-AF65-F5344CB8AC3E}">
        <p14:creationId xmlns:p14="http://schemas.microsoft.com/office/powerpoint/2010/main" val="11651136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Following</a:t>
            </a:r>
            <a:br>
              <a:rPr lang="en-US" sz="8000" dirty="0" smtClean="0"/>
            </a:br>
            <a:r>
              <a:rPr lang="en-US" sz="8000" dirty="0" smtClean="0"/>
              <a:t>that judgment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15:3-4</a:t>
            </a:r>
            <a:endParaRPr lang="en-US" dirty="0"/>
          </a:p>
        </p:txBody>
      </p:sp>
    </p:spTree>
    <p:extLst>
      <p:ext uri="{BB962C8B-B14F-4D97-AF65-F5344CB8AC3E}">
        <p14:creationId xmlns:p14="http://schemas.microsoft.com/office/powerpoint/2010/main" val="11651136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Bowls of wrath</a:t>
            </a:r>
            <a:br>
              <a:rPr lang="en-US" sz="8000" dirty="0" smtClean="0"/>
            </a:br>
            <a:r>
              <a:rPr lang="en-US" sz="8000" dirty="0" smtClean="0"/>
              <a:t>(3</a:t>
            </a:r>
            <a:r>
              <a:rPr lang="en-US" sz="8000" baseline="30000" dirty="0" smtClean="0"/>
              <a:t>rd</a:t>
            </a:r>
            <a:r>
              <a:rPr lang="en-US" sz="8000" dirty="0" smtClean="0"/>
              <a:t> bowl)</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16:5-7</a:t>
            </a:r>
            <a:endParaRPr lang="en-US" dirty="0"/>
          </a:p>
        </p:txBody>
      </p:sp>
    </p:spTree>
    <p:extLst>
      <p:ext uri="{BB962C8B-B14F-4D97-AF65-F5344CB8AC3E}">
        <p14:creationId xmlns:p14="http://schemas.microsoft.com/office/powerpoint/2010/main" val="28349024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Great City</a:t>
            </a:r>
            <a:br>
              <a:rPr lang="en-US" sz="8000" dirty="0" smtClean="0"/>
            </a:br>
            <a:r>
              <a:rPr lang="en-US" sz="8000" dirty="0" smtClean="0"/>
              <a:t>Judged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19:1-6</a:t>
            </a:r>
            <a:endParaRPr lang="en-US" dirty="0"/>
          </a:p>
        </p:txBody>
      </p:sp>
    </p:spTree>
    <p:extLst>
      <p:ext uri="{BB962C8B-B14F-4D97-AF65-F5344CB8AC3E}">
        <p14:creationId xmlns:p14="http://schemas.microsoft.com/office/powerpoint/2010/main" val="28349024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After all these</a:t>
            </a:r>
            <a:br>
              <a:rPr lang="en-US" sz="8000" dirty="0" smtClean="0"/>
            </a:br>
            <a:r>
              <a:rPr lang="en-US" sz="8000" dirty="0" smtClean="0"/>
              <a:t>judgments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21:3-4 </a:t>
            </a:r>
            <a:endParaRPr lang="en-US" dirty="0"/>
          </a:p>
        </p:txBody>
      </p:sp>
    </p:spTree>
    <p:extLst>
      <p:ext uri="{BB962C8B-B14F-4D97-AF65-F5344CB8AC3E}">
        <p14:creationId xmlns:p14="http://schemas.microsoft.com/office/powerpoint/2010/main" val="4758856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Great Promise!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21:5-8</a:t>
            </a:r>
            <a:endParaRPr lang="en-US" dirty="0"/>
          </a:p>
        </p:txBody>
      </p:sp>
    </p:spTree>
    <p:extLst>
      <p:ext uri="{BB962C8B-B14F-4D97-AF65-F5344CB8AC3E}">
        <p14:creationId xmlns:p14="http://schemas.microsoft.com/office/powerpoint/2010/main" val="47588562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349024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349024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in Revelation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On earth –</a:t>
            </a:r>
            <a:br>
              <a:rPr lang="en-US" sz="8000" dirty="0" smtClean="0"/>
            </a:br>
            <a:r>
              <a:rPr lang="en-US" sz="8000" dirty="0" smtClean="0"/>
              <a:t>tribulation!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1:5-6, 9;  2:10</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ALWAYS</a:t>
            </a:r>
            <a:br>
              <a:rPr lang="en-US" sz="8000" dirty="0" smtClean="0"/>
            </a:br>
            <a:r>
              <a:rPr lang="en-US" sz="8000" dirty="0" smtClean="0"/>
              <a:t>on the Throne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4</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Jesus the Lamb</a:t>
            </a:r>
            <a:br>
              <a:rPr lang="en-US" sz="8000" dirty="0" smtClean="0"/>
            </a:br>
            <a:r>
              <a:rPr lang="en-US" sz="8000" dirty="0" smtClean="0"/>
              <a:t>On the throne</a:t>
            </a:r>
            <a:br>
              <a:rPr lang="en-US" sz="8000" dirty="0" smtClean="0"/>
            </a:br>
            <a:r>
              <a:rPr lang="en-US" sz="8000" dirty="0" smtClean="0">
                <a:solidFill>
                  <a:srgbClr val="FFFF00"/>
                </a:solidFill>
              </a:rPr>
              <a:t>WORTHY</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r>
              <a:rPr lang="en-US" dirty="0" smtClean="0"/>
              <a:t>Rev. 5</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Multitude in</a:t>
            </a:r>
            <a:br>
              <a:rPr lang="en-US" sz="8000" dirty="0" smtClean="0"/>
            </a:br>
            <a:r>
              <a:rPr lang="en-US" sz="8000" dirty="0" smtClean="0"/>
              <a:t>Heaven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7:9-12</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Out of Tribulation</a:t>
            </a:r>
            <a:br>
              <a:rPr lang="en-US" sz="8000" dirty="0" smtClean="0"/>
            </a:br>
            <a:r>
              <a:rPr lang="en-US" sz="8000" dirty="0" smtClean="0"/>
              <a:t>-- Before God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7:14-17</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7 Trumpets</a:t>
            </a:r>
            <a:br>
              <a:rPr lang="en-US" sz="8000" dirty="0" smtClean="0"/>
            </a:br>
            <a:r>
              <a:rPr lang="en-US" sz="8000" dirty="0" smtClean="0"/>
              <a:t>warn on earth – </a:t>
            </a:r>
            <a:br>
              <a:rPr lang="en-US" sz="8000" dirty="0" smtClean="0"/>
            </a:br>
            <a:r>
              <a:rPr lang="en-US" sz="8000" dirty="0" smtClean="0"/>
              <a:t>in heaven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10:5-6</a:t>
            </a:r>
            <a:endParaRPr lang="en-US" dirty="0"/>
          </a:p>
        </p:txBody>
      </p:sp>
    </p:spTree>
    <p:extLst>
      <p:ext uri="{BB962C8B-B14F-4D97-AF65-F5344CB8AC3E}">
        <p14:creationId xmlns:p14="http://schemas.microsoft.com/office/powerpoint/2010/main" val="11651136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7</a:t>
            </a:r>
            <a:r>
              <a:rPr lang="en-US" sz="8000" baseline="30000" dirty="0" smtClean="0"/>
              <a:t>th</a:t>
            </a:r>
            <a:r>
              <a:rPr lang="en-US" sz="8000" dirty="0" smtClean="0"/>
              <a:t> Trumpet – </a:t>
            </a:r>
            <a:br>
              <a:rPr lang="en-US" sz="8000" dirty="0" smtClean="0"/>
            </a:br>
            <a:r>
              <a:rPr lang="en-US" sz="8000" dirty="0" smtClean="0"/>
              <a:t>it is finished.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Rev. 11:15-17</a:t>
            </a:r>
            <a:endParaRPr lang="en-US" dirty="0"/>
          </a:p>
        </p:txBody>
      </p:sp>
    </p:spTree>
    <p:extLst>
      <p:ext uri="{BB962C8B-B14F-4D97-AF65-F5344CB8AC3E}">
        <p14:creationId xmlns:p14="http://schemas.microsoft.com/office/powerpoint/2010/main" val="11651136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3331</TotalTime>
  <Words>767</Words>
  <Application>Microsoft Macintosh PowerPoint</Application>
  <PresentationFormat>On-screen Show (4:3)</PresentationFormat>
  <Paragraphs>157</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 Black </vt:lpstr>
      <vt:lpstr>PowerPoint Presentation</vt:lpstr>
      <vt:lpstr>God in Revelation</vt:lpstr>
      <vt:lpstr>On earth – tribulation!</vt:lpstr>
      <vt:lpstr>God ALWAYS on the Throne</vt:lpstr>
      <vt:lpstr>Jesus the Lamb On the throne WORTHY</vt:lpstr>
      <vt:lpstr>Multitude in Heaven</vt:lpstr>
      <vt:lpstr>Out of Tribulation -- Before God</vt:lpstr>
      <vt:lpstr>7 Trumpets warn on earth –  in heaven --</vt:lpstr>
      <vt:lpstr>7th Trumpet –  it is finished.</vt:lpstr>
      <vt:lpstr>Satan cast out of Heaven</vt:lpstr>
      <vt:lpstr>Wine Press judgment</vt:lpstr>
      <vt:lpstr>Following that judgment</vt:lpstr>
      <vt:lpstr>Bowls of wrath (3rd bowl)</vt:lpstr>
      <vt:lpstr>Great City Judged</vt:lpstr>
      <vt:lpstr>After all these judgments -</vt:lpstr>
      <vt:lpstr>Great Promise!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33</cp:revision>
  <dcterms:created xsi:type="dcterms:W3CDTF">2014-01-26T20:19:07Z</dcterms:created>
  <dcterms:modified xsi:type="dcterms:W3CDTF">2015-12-13T13:25:19Z</dcterms:modified>
</cp:coreProperties>
</file>