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8" r:id="rId2"/>
    <p:sldId id="326" r:id="rId3"/>
    <p:sldId id="327" r:id="rId4"/>
    <p:sldId id="328" r:id="rId5"/>
    <p:sldId id="304" r:id="rId6"/>
    <p:sldId id="312" r:id="rId7"/>
    <p:sldId id="313" r:id="rId8"/>
    <p:sldId id="320" r:id="rId9"/>
    <p:sldId id="321" r:id="rId10"/>
    <p:sldId id="322" r:id="rId11"/>
    <p:sldId id="323" r:id="rId12"/>
    <p:sldId id="315" r:id="rId13"/>
    <p:sldId id="316" r:id="rId14"/>
    <p:sldId id="317" r:id="rId15"/>
    <p:sldId id="324" r:id="rId16"/>
    <p:sldId id="325" r:id="rId17"/>
    <p:sldId id="318" r:id="rId18"/>
    <p:sldId id="30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E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910" autoAdjust="0"/>
    <p:restoredTop sz="69428" autoAdjust="0"/>
  </p:normalViewPr>
  <p:slideViewPr>
    <p:cSldViewPr snapToGrid="0" snapToObjects="1">
      <p:cViewPr varScale="1">
        <p:scale>
          <a:sx n="60" d="100"/>
          <a:sy n="60" d="100"/>
        </p:scale>
        <p:origin x="-112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F3F1-2029-8448-9949-040AADFBB1AB}" type="datetimeFigureOut">
              <a:rPr lang="en-US" smtClean="0"/>
              <a:t>6/3/16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6FC5-5253-8444-A22F-B474784B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Christ as LORD</a:t>
            </a:r>
          </a:p>
          <a:p>
            <a:r>
              <a:rPr lang="en-US" dirty="0" smtClean="0"/>
              <a:t>His teaching – both content &amp; manner!...   </a:t>
            </a:r>
          </a:p>
          <a:p>
            <a:r>
              <a:rPr lang="en-US" dirty="0" smtClean="0"/>
              <a:t>Peter emphasizes</a:t>
            </a:r>
            <a:r>
              <a:rPr lang="en-US" baseline="0" dirty="0" smtClean="0"/>
              <a:t> the MANNER – </a:t>
            </a:r>
          </a:p>
          <a:p>
            <a:endParaRPr lang="en-US" baseline="0" dirty="0" smtClean="0"/>
          </a:p>
          <a:p>
            <a:r>
              <a:rPr lang="en-US" baseline="0" dirty="0" smtClean="0">
                <a:sym typeface="Wingdings"/>
              </a:rPr>
              <a:t> Resurrection!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Resurrection</a:t>
            </a:r>
          </a:p>
          <a:p>
            <a:r>
              <a:rPr lang="en-US" dirty="0" smtClean="0"/>
              <a:t>A matter of HISTORY – an EVENT –</a:t>
            </a:r>
          </a:p>
          <a:p>
            <a:r>
              <a:rPr lang="en-US" dirty="0" smtClean="0"/>
              <a:t>An Event that changes everything!</a:t>
            </a:r>
          </a:p>
          <a:p>
            <a:r>
              <a:rPr lang="en-US" dirty="0" smtClean="0"/>
              <a:t>The plan/purpose of God revealed / confirmed – </a:t>
            </a:r>
          </a:p>
          <a:p>
            <a:r>
              <a:rPr lang="en-US" dirty="0" smtClean="0"/>
              <a:t>Our eternal destiny</a:t>
            </a:r>
            <a:r>
              <a:rPr lang="en-US" baseline="0" dirty="0" smtClean="0"/>
              <a:t> – </a:t>
            </a:r>
          </a:p>
          <a:p>
            <a:r>
              <a:rPr lang="en-US" baseline="0" dirty="0" smtClean="0"/>
              <a:t>The basis of our HOPE --   </a:t>
            </a:r>
          </a:p>
          <a:p>
            <a:r>
              <a:rPr lang="en-US" baseline="0" dirty="0" smtClean="0">
                <a:sym typeface="Wingdings"/>
              </a:rPr>
              <a:t> But he is also LORD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LORD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Lord of LORDS – Rev. 17:14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ALL authority – Matt. 28:18-19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Teach to observe HIS commands</a:t>
            </a:r>
          </a:p>
          <a:p>
            <a:endParaRPr lang="en-US" dirty="0" smtClean="0"/>
          </a:p>
          <a:p>
            <a:pPr marL="171450" indent="-171450"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Ready</a:t>
            </a:r>
            <a:r>
              <a:rPr lang="en-US" baseline="0" dirty="0" smtClean="0">
                <a:sym typeface="Wingdings"/>
              </a:rPr>
              <a:t> for ‘defense’ </a:t>
            </a:r>
          </a:p>
          <a:p>
            <a:pPr marL="171450" indent="-171450">
              <a:buFont typeface="Wingdings" charset="0"/>
              <a:buChar char="à"/>
            </a:pPr>
            <a:endParaRPr lang="en-US" baseline="0" dirty="0" smtClean="0">
              <a:sym typeface="Wingdings"/>
            </a:endParaRPr>
          </a:p>
          <a:p>
            <a:pPr marL="0" indent="0">
              <a:buFont typeface="Wingdings" charset="0"/>
              <a:buNone/>
            </a:pPr>
            <a:r>
              <a:rPr lang="en-US" sz="1200" dirty="0" smtClean="0"/>
              <a:t>These will wage war against the Lamb, and the Lamb will overcome them, because He is Lord of lords and King of kings, and those who are with Him </a:t>
            </a:r>
            <a:r>
              <a:rPr lang="en-US" sz="1200" i="1" dirty="0" smtClean="0"/>
              <a:t>are the called and chosen and faithful.”  Rev. 17:14</a:t>
            </a:r>
            <a:r>
              <a:rPr lang="en-US" baseline="0" dirty="0" smtClean="0">
                <a:sym typeface="Wingdings"/>
              </a:rPr>
              <a:t>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always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being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ready to make a defense to everyone who asks you to give an account for the hope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is in you,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'apologia' – explain why YOU have hope…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necessarily to THEIR satisfaction! –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must be to YOURS – and your continued well-being.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WITH gentleness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gentleness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the quality of not being overly impressed by a sense of one’s self-importance,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gentleness, humility, courtesy, considerateness, meekness (Bauer…)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Prov. 15:1 - Soft answer turns away wrath –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Titus 3:2 - "to malign no one, to be peaceable, gentle, showing every consideration for all men."</a:t>
            </a:r>
          </a:p>
          <a:p>
            <a:r>
              <a:rPr lang="en-US" b="1" i="1" u="sng" dirty="0" smtClean="0">
                <a:sym typeface="Wingdings"/>
              </a:rPr>
              <a:t> Reverence</a:t>
            </a:r>
            <a:endParaRPr lang="en-US" b="1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reverence;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phobos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fear, but NOT fear of MAN (vs. 14) – hence fear of GOD…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Peter 2:17 - "Honor all people, love the brotherhood, fear God, honor the king."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Proverbs 1:7 - "The fear of the LORD is the beginning of knowledge; Fools despise wisdom and instruction."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Proverbs 3:7 - "Do not be wise in your own eyes; Fear the LORD and turn away from evil."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Proverbs 19:23 - "The fear of the LORD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life, So that one may sleep satisfied, untouched by evil."</a:t>
            </a:r>
          </a:p>
          <a:p>
            <a:r>
              <a:rPr lang="en-US" b="1" i="1" u="sng" dirty="0" smtClean="0">
                <a:sym typeface="Wingdings"/>
              </a:rPr>
              <a:t> Good Conscience</a:t>
            </a:r>
            <a:endParaRPr lang="en-US" b="1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keep a good conscience </a:t>
            </a:r>
          </a:p>
          <a:p>
            <a:r>
              <a:rPr lang="en-US" sz="1200" b="0" i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en-US" sz="1200" b="0" i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must be able to live with yourself – and with God</a:t>
            </a:r>
          </a:p>
          <a:p>
            <a:r>
              <a:rPr lang="en-US" sz="1200" b="0" i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 that YOU did what was right – </a:t>
            </a:r>
          </a:p>
          <a:p>
            <a:r>
              <a:rPr lang="en-US" sz="1200" b="0" i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 that you did what was right with a correct attitude – </a:t>
            </a:r>
          </a:p>
          <a:p>
            <a:endParaRPr lang="en-US" sz="1200" b="0" i="0" u="non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 They put to Shame</a:t>
            </a:r>
            <a:r>
              <a:rPr lang="is-IS" sz="1200" b="0" i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… eventually</a:t>
            </a:r>
            <a:endParaRPr lang="en-US" b="0" i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that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thing in which you are slandered, those who revile your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behavior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Christ will be put to shame.”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a day of judgment!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 GOD bring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condemnation / punishment –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the while, living godly in and ungodly world</a:t>
            </a:r>
            <a:r>
              <a:rPr lang="is-I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that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thing in which you are slandered, those who revile your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behavior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Christ will be put to shame."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Praise God – 1 Pet. 1</a:t>
            </a:r>
          </a:p>
          <a:p>
            <a:r>
              <a:rPr lang="en-US" sz="1200" dirty="0" smtClean="0"/>
              <a:t>Mercy - 3</a:t>
            </a:r>
          </a:p>
          <a:p>
            <a:r>
              <a:rPr lang="en-US" sz="1200" dirty="0" smtClean="0"/>
              <a:t>Born Again</a:t>
            </a:r>
          </a:p>
          <a:p>
            <a:r>
              <a:rPr lang="en-US" sz="1200" dirty="0" smtClean="0"/>
              <a:t>Living Hope - </a:t>
            </a:r>
          </a:p>
          <a:p>
            <a:r>
              <a:rPr lang="en-US" sz="1200" dirty="0" smtClean="0"/>
              <a:t>Inheritance - 4</a:t>
            </a:r>
          </a:p>
          <a:p>
            <a:r>
              <a:rPr lang="en-US" sz="1200" dirty="0" smtClean="0"/>
              <a:t>Salvation - 5</a:t>
            </a:r>
          </a:p>
          <a:p>
            <a:endParaRPr lang="en-US" dirty="0" smtClean="0"/>
          </a:p>
          <a:p>
            <a:r>
              <a:rPr lang="en-US" dirty="0" smtClean="0"/>
              <a:t>-&gt; YET necessary trials</a:t>
            </a:r>
            <a:r>
              <a:rPr lang="is-IS" dirty="0" smtClean="0"/>
              <a:t>…  6-7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78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Praise God – 1 Pet. 1</a:t>
            </a:r>
          </a:p>
          <a:p>
            <a:r>
              <a:rPr lang="en-US" b="1" dirty="0" smtClean="0"/>
              <a:t> YET necessary trials</a:t>
            </a:r>
            <a:r>
              <a:rPr lang="is-IS" b="1" dirty="0" smtClean="0"/>
              <a:t>…  6-7</a:t>
            </a:r>
          </a:p>
          <a:p>
            <a:r>
              <a:rPr lang="is-IS" dirty="0" smtClean="0"/>
              <a:t>The real trial – OUR FAITH -  do you believe what you believe?</a:t>
            </a:r>
          </a:p>
          <a:p>
            <a:r>
              <a:rPr lang="is-IS" dirty="0" smtClean="0"/>
              <a:t>HOW do you know? </a:t>
            </a:r>
          </a:p>
          <a:p>
            <a:endParaRPr lang="is-IS" dirty="0" smtClean="0"/>
          </a:p>
          <a:p>
            <a:r>
              <a:rPr lang="is-IS" b="1" i="1" u="sng" dirty="0" smtClean="0">
                <a:sym typeface="Wingdings"/>
              </a:rPr>
              <a:t> </a:t>
            </a:r>
            <a:r>
              <a:rPr lang="en-US" b="1" i="1" u="sng" dirty="0" smtClean="0">
                <a:sym typeface="Wingdings"/>
              </a:rPr>
              <a:t>T</a:t>
            </a:r>
            <a:r>
              <a:rPr lang="is-IS" b="1" i="1" u="sng" dirty="0" smtClean="0">
                <a:sym typeface="Wingdings"/>
              </a:rPr>
              <a:t>he nature of a lot of our suffering - </a:t>
            </a:r>
            <a:endParaRPr lang="en-US" b="1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78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Suffer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a part of this is what we WILL experience – in spite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our guarantee of freedom – as we enter the public arena and identify sin as sin – there has always been a reaction – first verbal, and then escalating to violence </a:t>
            </a:r>
            <a:r>
              <a:rPr lang="is-I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speak against (slander NASB) you as evil doers - 2:12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reviled (insulted) - 3:9, 16</a:t>
            </a:r>
          </a:p>
          <a:p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Slandered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 - 3:16</a:t>
            </a:r>
          </a:p>
          <a:p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Maligned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reviled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)- 4:4</a:t>
            </a:r>
          </a:p>
          <a:p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Insulted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reviled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)- 4:14</a:t>
            </a:r>
          </a:p>
          <a:p>
            <a:endParaRPr lang="de-D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1Peter 3:9-16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02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Peter 3:14–16 - "But even if you should suffer for the sake of righteousness,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blessed.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Suffer – 17 times in 1 Peter! – in every chapter in some manner…  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first century believers, it basically was NOT an 'if' proposition – but 'WHEN' – and thus became a matter of how one reacts! </a:t>
            </a:r>
          </a:p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 Not Fear - 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DO NOT FEAR THEIR INTIMIDATION, AND DO NOT BE TROUBLED,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Matthew 10:28 - "“Do not fear those who kill the body but are unable to kill the soul; but rather fear Him who is able to destroy both soul and body in hell."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Peter 3:14 - "But even if you should suffer for the sake of righteousness,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blessed. AND DO NOT FEAR THEIR INTIMIDATION, AND DO NOT BE TROUBLED,"</a:t>
            </a:r>
          </a:p>
          <a:p>
            <a:pPr marL="228600" indent="-228600">
              <a:buAutoNum type="arabicPeriod"/>
            </a:pPr>
            <a:r>
              <a:rPr lang="en-US" dirty="0" smtClean="0"/>
              <a:t>God is in control</a:t>
            </a:r>
          </a:p>
          <a:p>
            <a:pPr marL="228600" indent="-228600">
              <a:buAutoNum type="arabicPeriod"/>
            </a:pPr>
            <a:r>
              <a:rPr lang="en-US" dirty="0" smtClean="0"/>
              <a:t>THIS is ‘normal’ –</a:t>
            </a:r>
            <a:r>
              <a:rPr lang="en-US" baseline="0" dirty="0" smtClean="0"/>
              <a:t> of ungodly against godly –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It is temporary (short – for a little while 1:6)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Protected BY by the power of God through faith – 1:5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>
                <a:sym typeface="Wingdings"/>
              </a:rPr>
              <a:t> Sanctify Christ as LORD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sanctify Christ as Lord in your hearts,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Sanctify – set apart, make special –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 C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hrist – the Messiah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Prophecy –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Fulfillment –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Miracles –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Teaching –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Resurrection -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LORD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Lord of LORDS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ALL authority –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Teach to observe HIS commands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Jesus = CHRIST / LORD</a:t>
            </a:r>
          </a:p>
          <a:p>
            <a:r>
              <a:rPr lang="en-US" dirty="0" smtClean="0"/>
              <a:t>Miracles – 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teaching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39" y="1391478"/>
            <a:ext cx="8790609" cy="532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9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689608"/>
          </a:xfrm>
        </p:spPr>
        <p:txBody>
          <a:bodyPr/>
          <a:lstStyle/>
          <a:p>
            <a:r>
              <a:rPr lang="en-US" sz="8000" dirty="0" smtClean="0"/>
              <a:t>Christ - Messiah</a:t>
            </a:r>
            <a:endParaRPr lang="en-US" sz="8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739" y="1721289"/>
            <a:ext cx="8790609" cy="5000186"/>
          </a:xfrm>
        </p:spPr>
        <p:txBody>
          <a:bodyPr>
            <a:normAutofit/>
          </a:bodyPr>
          <a:lstStyle/>
          <a:p>
            <a:r>
              <a:rPr lang="en-US" sz="7200" dirty="0" smtClean="0"/>
              <a:t> Prophecy</a:t>
            </a:r>
          </a:p>
          <a:p>
            <a:r>
              <a:rPr lang="en-US" sz="7200" dirty="0"/>
              <a:t> </a:t>
            </a:r>
            <a:r>
              <a:rPr lang="en-US" sz="7200" dirty="0" smtClean="0"/>
              <a:t>Miracles</a:t>
            </a:r>
          </a:p>
          <a:p>
            <a:r>
              <a:rPr lang="en-US" sz="7200" dirty="0">
                <a:solidFill>
                  <a:srgbClr val="FFFF00"/>
                </a:solidFill>
              </a:rPr>
              <a:t> </a:t>
            </a:r>
            <a:r>
              <a:rPr lang="en-US" sz="7200" dirty="0" smtClean="0">
                <a:solidFill>
                  <a:srgbClr val="FFFF00"/>
                </a:solidFill>
              </a:rPr>
              <a:t>Teaching</a:t>
            </a:r>
          </a:p>
        </p:txBody>
      </p:sp>
    </p:spTree>
    <p:extLst>
      <p:ext uri="{BB962C8B-B14F-4D97-AF65-F5344CB8AC3E}">
        <p14:creationId xmlns:p14="http://schemas.microsoft.com/office/powerpoint/2010/main" val="1618326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689608"/>
          </a:xfrm>
        </p:spPr>
        <p:txBody>
          <a:bodyPr/>
          <a:lstStyle/>
          <a:p>
            <a:r>
              <a:rPr lang="en-US" sz="8000" dirty="0" smtClean="0"/>
              <a:t>Christ - Messiah</a:t>
            </a:r>
            <a:endParaRPr lang="en-US" sz="8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739" y="1721288"/>
            <a:ext cx="8790609" cy="5136711"/>
          </a:xfrm>
        </p:spPr>
        <p:txBody>
          <a:bodyPr>
            <a:normAutofit lnSpcReduction="10000"/>
          </a:bodyPr>
          <a:lstStyle/>
          <a:p>
            <a:r>
              <a:rPr lang="en-US" sz="7200" dirty="0" smtClean="0"/>
              <a:t> Prophecy</a:t>
            </a:r>
          </a:p>
          <a:p>
            <a:r>
              <a:rPr lang="en-US" sz="7200" dirty="0"/>
              <a:t> </a:t>
            </a:r>
            <a:r>
              <a:rPr lang="en-US" sz="7200" dirty="0" smtClean="0"/>
              <a:t>Miracles</a:t>
            </a:r>
          </a:p>
          <a:p>
            <a:r>
              <a:rPr lang="en-US" sz="7200" dirty="0"/>
              <a:t> </a:t>
            </a:r>
            <a:r>
              <a:rPr lang="en-US" sz="7200" dirty="0" smtClean="0"/>
              <a:t>Teaching</a:t>
            </a:r>
          </a:p>
          <a:p>
            <a:r>
              <a:rPr lang="en-US" sz="7200" dirty="0"/>
              <a:t> </a:t>
            </a:r>
            <a:r>
              <a:rPr lang="en-US" sz="7200" dirty="0" smtClean="0">
                <a:solidFill>
                  <a:srgbClr val="FFFF00"/>
                </a:solidFill>
              </a:rPr>
              <a:t>Resurrection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326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AS LORD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0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A defense of </a:t>
            </a:r>
            <a:br>
              <a:rPr lang="en-US" sz="8000" dirty="0" smtClean="0"/>
            </a:br>
            <a:r>
              <a:rPr lang="en-US" sz="8000" dirty="0" smtClean="0"/>
              <a:t>your hope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0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i="1" dirty="0" smtClean="0">
                <a:solidFill>
                  <a:srgbClr val="FFFF00"/>
                </a:solidFill>
              </a:rPr>
              <a:t>Yet - with</a:t>
            </a:r>
            <a:endParaRPr lang="en-US" sz="6600" i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739" y="1838270"/>
            <a:ext cx="8790609" cy="4883205"/>
          </a:xfrm>
        </p:spPr>
        <p:txBody>
          <a:bodyPr>
            <a:normAutofit/>
          </a:bodyPr>
          <a:lstStyle/>
          <a:p>
            <a:r>
              <a:rPr lang="en-US" sz="8000" i="1" u="sng" dirty="0" smtClean="0">
                <a:solidFill>
                  <a:srgbClr val="FFFF00"/>
                </a:solidFill>
              </a:rPr>
              <a:t> Gentleness</a:t>
            </a:r>
            <a:endParaRPr lang="en-US" sz="8000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60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i="1" dirty="0" smtClean="0">
                <a:solidFill>
                  <a:srgbClr val="FFFF00"/>
                </a:solidFill>
              </a:rPr>
              <a:t>Yet - with</a:t>
            </a:r>
            <a:endParaRPr lang="en-US" sz="6600" i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739" y="1838270"/>
            <a:ext cx="8790609" cy="4883205"/>
          </a:xfrm>
        </p:spPr>
        <p:txBody>
          <a:bodyPr>
            <a:normAutofit/>
          </a:bodyPr>
          <a:lstStyle/>
          <a:p>
            <a:r>
              <a:rPr lang="en-US" sz="8000" dirty="0" smtClean="0"/>
              <a:t> Gentleness</a:t>
            </a:r>
          </a:p>
          <a:p>
            <a:r>
              <a:rPr lang="en-US" sz="8000" i="1" u="sng" dirty="0">
                <a:solidFill>
                  <a:srgbClr val="FFFF00"/>
                </a:solidFill>
              </a:rPr>
              <a:t> </a:t>
            </a:r>
            <a:r>
              <a:rPr lang="en-US" sz="8000" i="1" u="sng" dirty="0" smtClean="0">
                <a:solidFill>
                  <a:srgbClr val="FFFF00"/>
                </a:solidFill>
              </a:rPr>
              <a:t>Reverence/ Fear</a:t>
            </a:r>
            <a:endParaRPr lang="en-US" sz="8000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299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i="1" dirty="0" smtClean="0">
                <a:solidFill>
                  <a:srgbClr val="FFFF00"/>
                </a:solidFill>
              </a:rPr>
              <a:t>Yet - with</a:t>
            </a:r>
            <a:endParaRPr lang="en-US" sz="6600" i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739" y="1838270"/>
            <a:ext cx="8790609" cy="4883205"/>
          </a:xfrm>
        </p:spPr>
        <p:txBody>
          <a:bodyPr>
            <a:normAutofit/>
          </a:bodyPr>
          <a:lstStyle/>
          <a:p>
            <a:r>
              <a:rPr lang="en-US" sz="8000" dirty="0" smtClean="0"/>
              <a:t> Gentleness</a:t>
            </a:r>
          </a:p>
          <a:p>
            <a:r>
              <a:rPr lang="en-US" sz="8000" dirty="0"/>
              <a:t> </a:t>
            </a:r>
            <a:r>
              <a:rPr lang="en-US" sz="8000" dirty="0" smtClean="0"/>
              <a:t>Reverence/ Fear</a:t>
            </a:r>
          </a:p>
          <a:p>
            <a:r>
              <a:rPr lang="en-US" sz="8000" i="1" u="sng" dirty="0" smtClean="0">
                <a:solidFill>
                  <a:srgbClr val="FFFF00"/>
                </a:solidFill>
              </a:rPr>
              <a:t> Good Conscience</a:t>
            </a:r>
            <a:endParaRPr lang="en-US" sz="8000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16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They put</a:t>
            </a:r>
            <a:br>
              <a:rPr lang="en-US" sz="8000" dirty="0" smtClean="0"/>
            </a:br>
            <a:r>
              <a:rPr lang="en-US" sz="8000" dirty="0" smtClean="0"/>
              <a:t>to Shame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0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FFFF00"/>
                </a:solidFill>
              </a:rPr>
              <a:t>Praise God – 1Pet 1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473" y="1174682"/>
            <a:ext cx="8082875" cy="5546794"/>
          </a:xfrm>
        </p:spPr>
        <p:txBody>
          <a:bodyPr>
            <a:noAutofit/>
          </a:bodyPr>
          <a:lstStyle/>
          <a:p>
            <a:r>
              <a:rPr lang="en-US" sz="6000" dirty="0" smtClean="0"/>
              <a:t>Mercy - 3</a:t>
            </a:r>
          </a:p>
          <a:p>
            <a:r>
              <a:rPr lang="en-US" sz="6000" dirty="0" smtClean="0"/>
              <a:t>Born Again</a:t>
            </a:r>
          </a:p>
          <a:p>
            <a:r>
              <a:rPr lang="en-US" sz="6000" dirty="0" smtClean="0"/>
              <a:t>Living Hope - </a:t>
            </a:r>
          </a:p>
          <a:p>
            <a:r>
              <a:rPr lang="en-US" sz="6000" dirty="0" smtClean="0"/>
              <a:t>Inheritance - 4</a:t>
            </a:r>
          </a:p>
          <a:p>
            <a:r>
              <a:rPr lang="en-US" sz="6000" dirty="0" smtClean="0"/>
              <a:t>Salvation - 5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2049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FFFF00"/>
                </a:solidFill>
              </a:rPr>
              <a:t>Praise God – 1Pet 1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473" y="1174682"/>
            <a:ext cx="8082875" cy="5546794"/>
          </a:xfrm>
        </p:spPr>
        <p:txBody>
          <a:bodyPr>
            <a:noAutofit/>
          </a:bodyPr>
          <a:lstStyle/>
          <a:p>
            <a:r>
              <a:rPr lang="en-US" sz="6000" dirty="0" smtClean="0"/>
              <a:t>Mercy - 3</a:t>
            </a:r>
          </a:p>
          <a:p>
            <a:r>
              <a:rPr lang="en-US" sz="6000" dirty="0" smtClean="0"/>
              <a:t>Born Again</a:t>
            </a:r>
          </a:p>
          <a:p>
            <a:r>
              <a:rPr lang="en-US" sz="6000" dirty="0" smtClean="0"/>
              <a:t>Living Hope - </a:t>
            </a:r>
          </a:p>
          <a:p>
            <a:r>
              <a:rPr lang="en-US" sz="6000" dirty="0" smtClean="0"/>
              <a:t>Inheritance - 4</a:t>
            </a:r>
          </a:p>
          <a:p>
            <a:r>
              <a:rPr lang="en-US" sz="6000" dirty="0" smtClean="0"/>
              <a:t>Salvation - 5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 rot="21208966">
            <a:off x="431347" y="1701179"/>
            <a:ext cx="7586293" cy="360098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7200" dirty="0" smtClean="0"/>
              <a:t>Trials of our Faith</a:t>
            </a:r>
          </a:p>
          <a:p>
            <a:pPr algn="ctr"/>
            <a:r>
              <a:rPr lang="en-US" sz="7200" dirty="0" smtClean="0"/>
              <a:t>For a little while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94782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speak against </a:t>
            </a:r>
            <a:r>
              <a:rPr lang="en-US" dirty="0" smtClean="0"/>
              <a:t>you </a:t>
            </a:r>
            <a:r>
              <a:rPr lang="en-US" dirty="0"/>
              <a:t>as evil doers - 2:12</a:t>
            </a:r>
          </a:p>
          <a:p>
            <a:r>
              <a:rPr lang="en-US" dirty="0" smtClean="0"/>
              <a:t>Reviled  </a:t>
            </a:r>
            <a:r>
              <a:rPr lang="en-US" dirty="0"/>
              <a:t>- 3:9, 16</a:t>
            </a:r>
          </a:p>
          <a:p>
            <a:r>
              <a:rPr lang="de-DE" dirty="0" err="1"/>
              <a:t>Slandered</a:t>
            </a:r>
            <a:r>
              <a:rPr lang="de-DE" dirty="0"/>
              <a:t>  - 3:16</a:t>
            </a:r>
          </a:p>
          <a:p>
            <a:r>
              <a:rPr lang="de-DE" dirty="0" err="1" smtClean="0"/>
              <a:t>Maligned</a:t>
            </a:r>
            <a:r>
              <a:rPr lang="de-DE" dirty="0" smtClean="0"/>
              <a:t> - </a:t>
            </a:r>
            <a:r>
              <a:rPr lang="de-DE" dirty="0"/>
              <a:t>4:4</a:t>
            </a:r>
          </a:p>
          <a:p>
            <a:r>
              <a:rPr lang="de-DE" dirty="0" err="1"/>
              <a:t>Insulted</a:t>
            </a:r>
            <a:r>
              <a:rPr lang="de-DE" dirty="0"/>
              <a:t> </a:t>
            </a:r>
            <a:r>
              <a:rPr lang="de-DE" dirty="0" smtClean="0"/>
              <a:t>- </a:t>
            </a:r>
            <a:r>
              <a:rPr lang="de-DE" dirty="0"/>
              <a:t>4:14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555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Suffer for</a:t>
            </a:r>
            <a:br>
              <a:rPr lang="en-US" sz="8000" dirty="0" smtClean="0"/>
            </a:br>
            <a:r>
              <a:rPr lang="en-US" sz="8000" dirty="0" smtClean="0"/>
              <a:t>righteousness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1 Peter 3:14-16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Not Fear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0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Sanctify Christ</a:t>
            </a:r>
            <a:br>
              <a:rPr lang="en-US" sz="8000" dirty="0" smtClean="0"/>
            </a:br>
            <a:r>
              <a:rPr lang="en-US" sz="8000" dirty="0" smtClean="0"/>
              <a:t>as Lord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0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689608"/>
          </a:xfrm>
        </p:spPr>
        <p:txBody>
          <a:bodyPr/>
          <a:lstStyle/>
          <a:p>
            <a:r>
              <a:rPr lang="en-US" sz="8000" dirty="0" smtClean="0"/>
              <a:t>Christ - Messiah</a:t>
            </a:r>
            <a:endParaRPr lang="en-US" sz="8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739" y="1721289"/>
            <a:ext cx="8790609" cy="5000186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FF00"/>
                </a:solidFill>
              </a:rPr>
              <a:t> Prophecy</a:t>
            </a:r>
          </a:p>
        </p:txBody>
      </p:sp>
    </p:spTree>
    <p:extLst>
      <p:ext uri="{BB962C8B-B14F-4D97-AF65-F5344CB8AC3E}">
        <p14:creationId xmlns:p14="http://schemas.microsoft.com/office/powerpoint/2010/main" val="356303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689608"/>
          </a:xfrm>
        </p:spPr>
        <p:txBody>
          <a:bodyPr/>
          <a:lstStyle/>
          <a:p>
            <a:r>
              <a:rPr lang="en-US" sz="8000" dirty="0" smtClean="0"/>
              <a:t>Christ - Messiah</a:t>
            </a:r>
            <a:endParaRPr lang="en-US" sz="8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739" y="1721289"/>
            <a:ext cx="8790609" cy="5000186"/>
          </a:xfrm>
        </p:spPr>
        <p:txBody>
          <a:bodyPr>
            <a:normAutofit/>
          </a:bodyPr>
          <a:lstStyle/>
          <a:p>
            <a:r>
              <a:rPr lang="en-US" sz="7200" dirty="0" smtClean="0"/>
              <a:t> Prophecy</a:t>
            </a:r>
          </a:p>
          <a:p>
            <a:r>
              <a:rPr lang="en-US" sz="7200" dirty="0">
                <a:solidFill>
                  <a:srgbClr val="FFFF00"/>
                </a:solidFill>
              </a:rPr>
              <a:t> </a:t>
            </a:r>
            <a:r>
              <a:rPr lang="en-US" sz="7200" dirty="0" smtClean="0">
                <a:solidFill>
                  <a:srgbClr val="FFFF00"/>
                </a:solidFill>
              </a:rPr>
              <a:t>Miracles 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326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5839</TotalTime>
  <Words>831</Words>
  <Application>Microsoft Macintosh PowerPoint</Application>
  <PresentationFormat>On-screen Show (4:3)</PresentationFormat>
  <Paragraphs>203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 Black </vt:lpstr>
      <vt:lpstr>PowerPoint Presentation</vt:lpstr>
      <vt:lpstr>Praise God – 1Pet 1</vt:lpstr>
      <vt:lpstr>Praise God – 1Pet 1</vt:lpstr>
      <vt:lpstr>Suffer?</vt:lpstr>
      <vt:lpstr>Suffer for righteousness</vt:lpstr>
      <vt:lpstr>Not Fear</vt:lpstr>
      <vt:lpstr>Sanctify Christ as Lord</vt:lpstr>
      <vt:lpstr>Christ - Messiah</vt:lpstr>
      <vt:lpstr>Christ - Messiah</vt:lpstr>
      <vt:lpstr>Christ - Messiah</vt:lpstr>
      <vt:lpstr>Christ - Messiah</vt:lpstr>
      <vt:lpstr>AS LORD</vt:lpstr>
      <vt:lpstr>A defense of  your hope</vt:lpstr>
      <vt:lpstr>Yet - with</vt:lpstr>
      <vt:lpstr>Yet - with</vt:lpstr>
      <vt:lpstr>Yet - with</vt:lpstr>
      <vt:lpstr>They put to Shame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Hugh</cp:lastModifiedBy>
  <cp:revision>44</cp:revision>
  <dcterms:created xsi:type="dcterms:W3CDTF">2014-01-26T20:19:07Z</dcterms:created>
  <dcterms:modified xsi:type="dcterms:W3CDTF">2016-06-05T14:50:50Z</dcterms:modified>
</cp:coreProperties>
</file>