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8" r:id="rId2"/>
    <p:sldId id="331" r:id="rId3"/>
    <p:sldId id="318" r:id="rId4"/>
    <p:sldId id="319" r:id="rId5"/>
    <p:sldId id="320" r:id="rId6"/>
    <p:sldId id="321" r:id="rId7"/>
    <p:sldId id="325" r:id="rId8"/>
    <p:sldId id="326" r:id="rId9"/>
    <p:sldId id="322" r:id="rId10"/>
    <p:sldId id="323" r:id="rId11"/>
    <p:sldId id="324" r:id="rId12"/>
    <p:sldId id="327" r:id="rId13"/>
    <p:sldId id="328" r:id="rId14"/>
    <p:sldId id="329" r:id="rId15"/>
    <p:sldId id="330" r:id="rId16"/>
    <p:sldId id="30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11" autoAdjust="0"/>
    <p:restoredTop sz="44409" autoAdjust="0"/>
  </p:normalViewPr>
  <p:slideViewPr>
    <p:cSldViewPr snapToGrid="0" snapToObjects="1">
      <p:cViewPr varScale="1">
        <p:scale>
          <a:sx n="33" d="100"/>
          <a:sy n="33" d="100"/>
        </p:scale>
        <p:origin x="2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admonish the church - 1 Thess. 5:12</a:t>
            </a:r>
          </a:p>
          <a:p>
            <a:r>
              <a:rPr lang="en-US" sz="1200" dirty="0"/>
              <a:t>We ask you, brothers, to respect those who labor among you and are over you in the Lord and admonish you,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by example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by reproof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by teaching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by selection of teachers to help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85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 (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esv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appreciate (NASB95)- 1 Thess. 5:12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ask you, brothers, to respect those who labor among you and are over you in the Lord and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 them highly in love - 1 Thess. 5:13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submissive to them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obey them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&amp; imitate them, Heb. 13:7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them ($) – 1 Tim. 5:17-18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69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'know them' - 1 Thess. 5:12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 them highly in love - 1 Thess. 5:13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submissive to them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obey them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&amp; imitate them, Heb. 13:7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them ($) – 1 Tim. 5:17-18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87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'know them' - 1 Thess. 5:12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 them highly in love - 1 Thess. 5:13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submissive to them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obey them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&amp; imitate them, Heb. 13:7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them ($) – 1 Tim. 5:17-18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07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'know them' - 1 Thess. 5:12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 them highly in love - 1 Thess. 5:13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submissive to them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obey them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&amp; imitate them, Heb. 13:7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them ($) – 1 Tim. 5:17-18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44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'know them' - 1 Thess. 5:12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esteem them highly in love - 1 Thess. 5:13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submissive to them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obey them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&amp; imitate them, Heb. 13:7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them ($) – 1 Tim. 5:17-18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23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Foundation: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5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14:23  – appointed in every church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when they had appointed elders for them in every church, with prayer and fasting they committed them to the Lord in whom they had believed.</a:t>
            </a:r>
          </a:p>
          <a:p>
            <a:r>
              <a:rPr lang="en-US" dirty="0"/>
              <a:t> This is the Lord’s plan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0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Tit. 1:5   </a:t>
            </a:r>
            <a:r>
              <a:rPr lang="en-US" sz="1200" dirty="0"/>
              <a:t>For this reason I left you in Crete, that you would set in order what remains and appoint elders in every city as I directed you,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73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they are – 1Pet 5:1-4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Elders- age / experience (Presbyter)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Shepherd – work (Pastor)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Overseer (bishop)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episkopeo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exercising oversight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38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watch for our souls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35.41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ἀγρυπνέω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to take care of or to look after, with the implication of continuous and wakeful concern for—‘to look after, to take care of.’ </a:t>
            </a:r>
            <a:r>
              <a:rPr lang="el-G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πείθεσθε τοῖς ἡγουμένοις ὑμῶν καὶ ὑπείκετε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l-G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αὐτοὶ γὰρ ἀγρυπνοῦσιν ὑπὲρ τῶν ψυχῶν ὑμῶν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‘obey your leaders and follow their orders, for they care for your very person’ He 13:17.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1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watch for our souls - Heb. 13:17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35.41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l-G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ἀγρυπνέω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to take care of or to look after, with the implication of continuous and wakeful concern for—‘to look after, to take care of.’ </a:t>
            </a:r>
            <a:r>
              <a:rPr lang="el-G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πείθεσθε τοῖς ἡγουμένοις ὑμῶν καὶ ὑπείκετε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l-G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αὐτοὶ γὰρ ἀγρυπνοῦσιν ὑπὲρ τῶν ψυχῶν ὑμῶν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‘obey your leaders and follow their orders, for they care for your very person’ He 13:17.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35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Tim. 5:17  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elders who rule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 be considered worthy of double honor, especially those who labor in preaching and teaching.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39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Rule - 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proistimi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stand before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Romans 12:8 the one who exhorts, in his exhortation; the one who contributes, in generosity; the one who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leads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with zeal; the one who does acts of mercy, with cheerfulness.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Thessalonians 5:12 We ask you, brothers, to respect those who labor among you and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over you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Lord and admonish you,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Timothy 3:4-5 </a:t>
            </a:r>
            <a:r>
              <a:rPr lang="en-US" sz="1200" b="1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must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own household well, with all dignity keeping his children submissive, </a:t>
            </a:r>
            <a:r>
              <a:rPr lang="en-US" sz="1200" b="1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if someone does not know how to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his own household, how will he care for God’s church?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Timothy 3:12 Let deacons each be the husband of one wife,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managing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children and their own households well.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Timothy 5:17 Let the elders who 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rule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 be considered worthy of double honor, especially those who labor in preaching and teaching.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/>
              <a:t>Rom.  12:8; 1 Thess. 5:12; 1 Tim. 3:4-5,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26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Tim. 5:12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486997"/>
            <a:ext cx="8790609" cy="5329997"/>
          </a:xfrm>
        </p:spPr>
        <p:txBody>
          <a:bodyPr/>
          <a:lstStyle/>
          <a:p>
            <a:r>
              <a:rPr lang="en-US" dirty="0"/>
              <a:t> Admonish the church</a:t>
            </a:r>
          </a:p>
          <a:p>
            <a:pPr lvl="1"/>
            <a:r>
              <a:rPr lang="en-US" i="1" dirty="0"/>
              <a:t>by example</a:t>
            </a:r>
            <a:endParaRPr lang="en-US" dirty="0"/>
          </a:p>
          <a:p>
            <a:pPr lvl="1"/>
            <a:r>
              <a:rPr lang="en-US" i="1" dirty="0"/>
              <a:t>by reproof</a:t>
            </a:r>
            <a:endParaRPr lang="en-US" dirty="0"/>
          </a:p>
          <a:p>
            <a:pPr lvl="1"/>
            <a:r>
              <a:rPr lang="en-US" i="1" dirty="0"/>
              <a:t>by teaching</a:t>
            </a:r>
            <a:endParaRPr lang="en-US" dirty="0"/>
          </a:p>
          <a:p>
            <a:pPr lvl="1"/>
            <a:r>
              <a:rPr lang="en-US" i="1" dirty="0"/>
              <a:t>by selection of teachers to help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3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responsibility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Respect – 1 Thess. 5:12</a:t>
            </a:r>
          </a:p>
        </p:txBody>
      </p:sp>
    </p:spTree>
    <p:extLst>
      <p:ext uri="{BB962C8B-B14F-4D97-AF65-F5344CB8AC3E}">
        <p14:creationId xmlns:p14="http://schemas.microsoft.com/office/powerpoint/2010/main" val="317388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responsibility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Respect – 1 Thess. 5:12</a:t>
            </a:r>
          </a:p>
          <a:p>
            <a:r>
              <a:rPr lang="en-US" dirty="0"/>
              <a:t> Esteem them Highly in love – 1Thess. 5:12</a:t>
            </a:r>
          </a:p>
        </p:txBody>
      </p:sp>
    </p:spTree>
    <p:extLst>
      <p:ext uri="{BB962C8B-B14F-4D97-AF65-F5344CB8AC3E}">
        <p14:creationId xmlns:p14="http://schemas.microsoft.com/office/powerpoint/2010/main" val="58603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responsibility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Respect – 1 Thess. 5:12</a:t>
            </a:r>
          </a:p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Esteem them Highly in love – 1Thess. 5:12</a:t>
            </a:r>
          </a:p>
          <a:p>
            <a:r>
              <a:rPr lang="en-US" dirty="0"/>
              <a:t>Submissive to – Heb. 13:17</a:t>
            </a:r>
          </a:p>
        </p:txBody>
      </p:sp>
    </p:spTree>
    <p:extLst>
      <p:ext uri="{BB962C8B-B14F-4D97-AF65-F5344CB8AC3E}">
        <p14:creationId xmlns:p14="http://schemas.microsoft.com/office/powerpoint/2010/main" val="1799867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responsibility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Respect – 1 Thess. 5:12</a:t>
            </a:r>
          </a:p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Esteem them Highly in love – 1Thess. 5:12</a:t>
            </a:r>
          </a:p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Submissive to – Heb. 13:17</a:t>
            </a:r>
          </a:p>
          <a:p>
            <a:r>
              <a:rPr lang="en-US" dirty="0"/>
              <a:t>Obey – Heb. 13:17</a:t>
            </a:r>
          </a:p>
        </p:txBody>
      </p:sp>
    </p:spTree>
    <p:extLst>
      <p:ext uri="{BB962C8B-B14F-4D97-AF65-F5344CB8AC3E}">
        <p14:creationId xmlns:p14="http://schemas.microsoft.com/office/powerpoint/2010/main" val="722434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responsibility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Respect – 1 Thess. 5:12</a:t>
            </a:r>
          </a:p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Esteem them Highly in love – 1Thess. 5:12</a:t>
            </a:r>
          </a:p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Submissive to – Heb. 13:17</a:t>
            </a:r>
          </a:p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Obey – Heb. 13:17</a:t>
            </a:r>
          </a:p>
          <a:p>
            <a:r>
              <a:rPr lang="en-US" dirty="0"/>
              <a:t> Imitate – Heb. 13:17</a:t>
            </a:r>
          </a:p>
        </p:txBody>
      </p:sp>
    </p:spTree>
    <p:extLst>
      <p:ext uri="{BB962C8B-B14F-4D97-AF65-F5344CB8AC3E}">
        <p14:creationId xmlns:p14="http://schemas.microsoft.com/office/powerpoint/2010/main" val="3702022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11500" dirty="0"/>
              <a:t>Elders</a:t>
            </a:r>
            <a:br>
              <a:rPr lang="en-US" sz="8000" dirty="0"/>
            </a:br>
            <a:r>
              <a:rPr lang="en-US" sz="8000" dirty="0"/>
              <a:t>and the </a:t>
            </a:r>
            <a:br>
              <a:rPr lang="en-US" sz="8000" dirty="0"/>
            </a:br>
            <a:r>
              <a:rPr lang="en-US" sz="8000" dirty="0"/>
              <a:t>local church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5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" y="0"/>
            <a:ext cx="8406063" cy="6689557"/>
          </a:xfrm>
        </p:spPr>
        <p:txBody>
          <a:bodyPr/>
          <a:lstStyle/>
          <a:p>
            <a:r>
              <a:rPr lang="en-US" sz="5400" dirty="0"/>
              <a:t>And when they had appointed </a:t>
            </a:r>
            <a:r>
              <a:rPr lang="en-US" sz="5400" b="1" u="sng" dirty="0">
                <a:solidFill>
                  <a:srgbClr val="FFFF00"/>
                </a:solidFill>
              </a:rPr>
              <a:t>elders for them in every church</a:t>
            </a:r>
            <a:r>
              <a:rPr lang="en-US" sz="5400" dirty="0"/>
              <a:t>, with prayer and fasting they committed them to the Lord in whom they had believed.  </a:t>
            </a:r>
            <a:br>
              <a:rPr lang="en-US" sz="5400" dirty="0"/>
            </a:br>
            <a:r>
              <a:rPr lang="en-US" sz="5400" dirty="0"/>
              <a:t>Acts 14:23</a:t>
            </a:r>
          </a:p>
        </p:txBody>
      </p:sp>
    </p:spTree>
    <p:extLst>
      <p:ext uri="{BB962C8B-B14F-4D97-AF65-F5344CB8AC3E}">
        <p14:creationId xmlns:p14="http://schemas.microsoft.com/office/powerpoint/2010/main" val="136945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547" y="1"/>
            <a:ext cx="8726905" cy="6593304"/>
          </a:xfrm>
        </p:spPr>
        <p:txBody>
          <a:bodyPr/>
          <a:lstStyle/>
          <a:p>
            <a:r>
              <a:rPr lang="en-US" dirty="0"/>
              <a:t>For this reason I left you in Crete, </a:t>
            </a:r>
            <a:r>
              <a:rPr lang="en-US" b="1" i="1" u="sng" dirty="0">
                <a:solidFill>
                  <a:srgbClr val="FFFF00"/>
                </a:solidFill>
              </a:rPr>
              <a:t>that you would set in order what remains </a:t>
            </a:r>
            <a:r>
              <a:rPr lang="en-US" dirty="0"/>
              <a:t>and appoint elders in every city as I directed you, </a:t>
            </a:r>
            <a:br>
              <a:rPr lang="en-US" dirty="0"/>
            </a:br>
            <a:r>
              <a:rPr lang="en-US" dirty="0"/>
              <a:t>Titus 1:5</a:t>
            </a:r>
          </a:p>
        </p:txBody>
      </p:sp>
    </p:spTree>
    <p:extLst>
      <p:ext uri="{BB962C8B-B14F-4D97-AF65-F5344CB8AC3E}">
        <p14:creationId xmlns:p14="http://schemas.microsoft.com/office/powerpoint/2010/main" val="237425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Peter 5:1-4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Elders  (presbyter)</a:t>
            </a:r>
          </a:p>
          <a:p>
            <a:r>
              <a:rPr lang="en-US" dirty="0"/>
              <a:t> Shepherd  (Pastor)</a:t>
            </a:r>
          </a:p>
          <a:p>
            <a:r>
              <a:rPr lang="en-US" dirty="0"/>
              <a:t> Overseer  (</a:t>
            </a:r>
            <a:r>
              <a:rPr lang="en-US" dirty="0" err="1"/>
              <a:t>episkopeo</a:t>
            </a:r>
            <a:r>
              <a:rPr lang="en-US" dirty="0"/>
              <a:t>,  bishop)</a:t>
            </a:r>
          </a:p>
        </p:txBody>
      </p:sp>
    </p:spTree>
    <p:extLst>
      <p:ext uri="{BB962C8B-B14F-4D97-AF65-F5344CB8AC3E}">
        <p14:creationId xmlns:p14="http://schemas.microsoft.com/office/powerpoint/2010/main" val="11253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2358593"/>
          </a:xfrm>
        </p:spPr>
        <p:txBody>
          <a:bodyPr/>
          <a:lstStyle/>
          <a:p>
            <a:r>
              <a:rPr lang="en-US" dirty="0"/>
              <a:t>Hebrews 13:17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2047044"/>
            <a:ext cx="8790609" cy="4674432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i="1" dirty="0"/>
              <a:t>watch for our souls</a:t>
            </a:r>
          </a:p>
          <a:p>
            <a:r>
              <a:rPr lang="en-US" b="1" i="1" dirty="0"/>
              <a:t> </a:t>
            </a:r>
            <a:r>
              <a:rPr lang="en-US" dirty="0"/>
              <a:t>to take care of or to look after, with the implication of continuous and wakeful concern for</a:t>
            </a:r>
            <a:r>
              <a:rPr lang="en-US" b="1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1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1572531"/>
          </a:xfrm>
        </p:spPr>
        <p:txBody>
          <a:bodyPr/>
          <a:lstStyle/>
          <a:p>
            <a:r>
              <a:rPr lang="en-US" dirty="0"/>
              <a:t>Acts 20:17, 28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11705" y="2047044"/>
            <a:ext cx="7566643" cy="4674432"/>
          </a:xfrm>
        </p:spPr>
        <p:txBody>
          <a:bodyPr>
            <a:normAutofit/>
          </a:bodyPr>
          <a:lstStyle/>
          <a:p>
            <a:r>
              <a:rPr lang="en-US" sz="6000" dirty="0"/>
              <a:t> Elders </a:t>
            </a:r>
          </a:p>
          <a:p>
            <a:r>
              <a:rPr lang="en-US" sz="6000" dirty="0"/>
              <a:t> Shepherd – 28</a:t>
            </a:r>
          </a:p>
          <a:p>
            <a:r>
              <a:rPr lang="en-US" sz="6000" dirty="0"/>
              <a:t> Overseer - 28</a:t>
            </a:r>
          </a:p>
          <a:p>
            <a:r>
              <a:rPr lang="en-US" sz="6000" dirty="0"/>
              <a:t> Guard – 29-30</a:t>
            </a:r>
          </a:p>
        </p:txBody>
      </p:sp>
    </p:spTree>
    <p:extLst>
      <p:ext uri="{BB962C8B-B14F-4D97-AF65-F5344CB8AC3E}">
        <p14:creationId xmlns:p14="http://schemas.microsoft.com/office/powerpoint/2010/main" val="30107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1572531"/>
          </a:xfrm>
        </p:spPr>
        <p:txBody>
          <a:bodyPr/>
          <a:lstStyle/>
          <a:p>
            <a:r>
              <a:rPr lang="en-US" dirty="0"/>
              <a:t>1 Tim. 5:17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11705" y="1604211"/>
            <a:ext cx="7566643" cy="5117265"/>
          </a:xfrm>
        </p:spPr>
        <p:txBody>
          <a:bodyPr>
            <a:noAutofit/>
          </a:bodyPr>
          <a:lstStyle/>
          <a:p>
            <a:r>
              <a:rPr lang="en-US" sz="6600" dirty="0"/>
              <a:t> Rule</a:t>
            </a:r>
          </a:p>
          <a:p>
            <a:r>
              <a:rPr lang="en-US" sz="6600" dirty="0"/>
              <a:t> Labor</a:t>
            </a:r>
          </a:p>
          <a:p>
            <a:r>
              <a:rPr lang="en-US" sz="6600" dirty="0"/>
              <a:t> Preaching</a:t>
            </a:r>
          </a:p>
          <a:p>
            <a:r>
              <a:rPr lang="en-US" sz="6600" dirty="0"/>
              <a:t> Teaching</a:t>
            </a:r>
          </a:p>
        </p:txBody>
      </p:sp>
    </p:spTree>
    <p:extLst>
      <p:ext uri="{BB962C8B-B14F-4D97-AF65-F5344CB8AC3E}">
        <p14:creationId xmlns:p14="http://schemas.microsoft.com/office/powerpoint/2010/main" val="8173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 ‘stands before’ </a:t>
            </a:r>
          </a:p>
          <a:p>
            <a:r>
              <a:rPr lang="en-US" sz="5400" dirty="0"/>
              <a:t>Rom. 12:8 – leads</a:t>
            </a:r>
          </a:p>
          <a:p>
            <a:r>
              <a:rPr lang="en-US" sz="5400" dirty="0"/>
              <a:t>1Thess. 5:12 – are ‘over you’</a:t>
            </a:r>
          </a:p>
          <a:p>
            <a:r>
              <a:rPr lang="en-US" sz="5400" dirty="0"/>
              <a:t>1Tim. 3:4-5, 12 - manage</a:t>
            </a:r>
          </a:p>
        </p:txBody>
      </p:sp>
    </p:spTree>
    <p:extLst>
      <p:ext uri="{BB962C8B-B14F-4D97-AF65-F5344CB8AC3E}">
        <p14:creationId xmlns:p14="http://schemas.microsoft.com/office/powerpoint/2010/main" val="163308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3888</TotalTime>
  <Words>1097</Words>
  <Application>Microsoft Office PowerPoint</Application>
  <PresentationFormat>On-screen Show (4:3)</PresentationFormat>
  <Paragraphs>159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 Black </vt:lpstr>
      <vt:lpstr>PowerPoint Presentation</vt:lpstr>
      <vt:lpstr>Elders and the  local church</vt:lpstr>
      <vt:lpstr>And when they had appointed elders for them in every church, with prayer and fasting they committed them to the Lord in whom they had believed.   Acts 14:23</vt:lpstr>
      <vt:lpstr>For this reason I left you in Crete, that you would set in order what remains and appoint elders in every city as I directed you,  Titus 1:5</vt:lpstr>
      <vt:lpstr>1 Peter 5:1-4</vt:lpstr>
      <vt:lpstr>Hebrews 13:17</vt:lpstr>
      <vt:lpstr>Acts 20:17, 28</vt:lpstr>
      <vt:lpstr>1 Tim. 5:17</vt:lpstr>
      <vt:lpstr>Rule</vt:lpstr>
      <vt:lpstr>1 Tim. 5:12</vt:lpstr>
      <vt:lpstr>OUR responsibility</vt:lpstr>
      <vt:lpstr>OUR responsibility</vt:lpstr>
      <vt:lpstr>OUR responsibility</vt:lpstr>
      <vt:lpstr>OUR responsibility</vt:lpstr>
      <vt:lpstr>OUR responsibility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Hugh DeLong</cp:lastModifiedBy>
  <cp:revision>63</cp:revision>
  <dcterms:created xsi:type="dcterms:W3CDTF">2014-01-26T20:19:07Z</dcterms:created>
  <dcterms:modified xsi:type="dcterms:W3CDTF">2017-06-11T14:58:20Z</dcterms:modified>
</cp:coreProperties>
</file>