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317" r:id="rId3"/>
    <p:sldId id="319" r:id="rId4"/>
    <p:sldId id="318" r:id="rId5"/>
    <p:sldId id="327" r:id="rId6"/>
    <p:sldId id="328" r:id="rId7"/>
    <p:sldId id="329" r:id="rId8"/>
    <p:sldId id="324" r:id="rId9"/>
    <p:sldId id="309" r:id="rId10"/>
    <p:sldId id="310" r:id="rId11"/>
    <p:sldId id="320" r:id="rId12"/>
    <p:sldId id="321" r:id="rId13"/>
    <p:sldId id="322" r:id="rId14"/>
    <p:sldId id="330" r:id="rId15"/>
    <p:sldId id="323" r:id="rId16"/>
    <p:sldId id="325" r:id="rId17"/>
    <p:sldId id="326" r:id="rId18"/>
    <p:sldId id="311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11" autoAdjust="0"/>
    <p:restoredTop sz="44409" autoAdjust="0"/>
  </p:normalViewPr>
  <p:slideViewPr>
    <p:cSldViewPr snapToGrid="0" snapToObjects="1">
      <p:cViewPr varScale="1">
        <p:scale>
          <a:sx n="40" d="100"/>
          <a:sy n="40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should be ‘lived’ –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‘vs 28’ – DO THIS… 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‘live by every word that proceeds out of the mouth of God’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Deut. 8:3    / Matt. 4:4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Phil. 4:    the things you have…   DO</a:t>
            </a:r>
          </a:p>
          <a:p>
            <a:pPr lvl="1"/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SO..  HOW do we read???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SO..   How DO we read?  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/>
              <a:t>When we say ‘the bible teaches’ – it is because we have Read..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0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‘the Bible teaches…. ‘ (God says…  God ‘doesn’t care’, God desires… )</a:t>
            </a:r>
          </a:p>
          <a:p>
            <a:endParaRPr lang="en-US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HOW do we know that?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ym typeface="Wingdings" panose="05000000000000000000" pitchFamily="2" charset="2"/>
              </a:rPr>
              <a:t> God spoke in different ways</a:t>
            </a: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57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Heb. 1:1-2 – </a:t>
            </a:r>
          </a:p>
          <a:p>
            <a:r>
              <a:rPr lang="en-US" dirty="0"/>
              <a:t>A book of books - </a:t>
            </a:r>
          </a:p>
          <a:p>
            <a:endParaRPr lang="en-US" dirty="0"/>
          </a:p>
          <a:p>
            <a:r>
              <a:rPr lang="en-US" dirty="0"/>
              <a:t> History</a:t>
            </a:r>
          </a:p>
          <a:p>
            <a:r>
              <a:rPr lang="en-US" dirty="0"/>
              <a:t> Covenant</a:t>
            </a:r>
          </a:p>
          <a:p>
            <a:r>
              <a:rPr lang="en-US" dirty="0"/>
              <a:t> Law – commandments</a:t>
            </a:r>
          </a:p>
          <a:p>
            <a:r>
              <a:rPr lang="en-US" dirty="0"/>
              <a:t> allegory – parable – symbolic language – etc. </a:t>
            </a:r>
          </a:p>
          <a:p>
            <a:r>
              <a:rPr lang="en-US" dirty="0" err="1"/>
              <a:t>istory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36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Heb. 1:1-2 – </a:t>
            </a:r>
          </a:p>
          <a:p>
            <a:r>
              <a:rPr lang="en-US" dirty="0"/>
              <a:t> History</a:t>
            </a:r>
          </a:p>
          <a:p>
            <a:r>
              <a:rPr lang="en-US" dirty="0"/>
              <a:t> Covenant</a:t>
            </a:r>
          </a:p>
          <a:p>
            <a:r>
              <a:rPr lang="en-US" dirty="0"/>
              <a:t> Law – commandments</a:t>
            </a:r>
          </a:p>
          <a:p>
            <a:r>
              <a:rPr lang="en-US" dirty="0"/>
              <a:t> allegory – parable – symbolic language – etc. </a:t>
            </a:r>
          </a:p>
          <a:p>
            <a:r>
              <a:rPr lang="en-US" dirty="0"/>
              <a:t>History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HOW we ‘understand’, comprehend, ascertain…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55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Understand – because</a:t>
            </a:r>
          </a:p>
          <a:p>
            <a:r>
              <a:rPr lang="en-US" sz="1200" dirty="0"/>
              <a:t> It tells us …</a:t>
            </a:r>
          </a:p>
          <a:p>
            <a:r>
              <a:rPr lang="en-US" sz="1200" dirty="0"/>
              <a:t> It shows us …</a:t>
            </a:r>
          </a:p>
          <a:p>
            <a:r>
              <a:rPr lang="en-US" sz="1200" dirty="0"/>
              <a:t> It implies …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Acts 2:38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65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Bible Teaches – </a:t>
            </a:r>
          </a:p>
          <a:p>
            <a:r>
              <a:rPr lang="en-US" dirty="0"/>
              <a:t>Acts 2:38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6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50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Samaritan – in answering the question ..  pointed to several concepts:</a:t>
            </a: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God’s revelation – God’s word.</a:t>
            </a: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“God said… “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word of the Lord …  275 times in bible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Ex. 4:28; Acts 15:35-36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 sayeth the Lord – 417 in Bible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‘the oracles of God’ –  Rom. 3:2; Heb. 5:12; 1 Pet. 4:11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“Scripture” - 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God caused it to be WRITTEN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5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has been revealed and preserved – in written form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written..  10.26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caused it to be written – 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OT ‘written’ --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0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Moses - Ex. 17:14; 34:1, 27; Deut. 31:19,  24</a:t>
            </a:r>
          </a:p>
          <a:p>
            <a:r>
              <a:rPr lang="en-US" sz="1200" dirty="0"/>
              <a:t>Priests – Num. 5:23</a:t>
            </a:r>
          </a:p>
          <a:p>
            <a:r>
              <a:rPr lang="en-US" sz="1200" dirty="0"/>
              <a:t>People – Deut. 6:9, 11:20</a:t>
            </a:r>
          </a:p>
          <a:p>
            <a:r>
              <a:rPr lang="en-US" sz="1200" dirty="0"/>
              <a:t>King – Deut. 17:18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New Testament ‘written’ -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5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Testament</a:t>
            </a:r>
          </a:p>
          <a:p>
            <a:r>
              <a:rPr lang="en-US" sz="1200" dirty="0"/>
              <a:t>John -  20:30-31</a:t>
            </a:r>
          </a:p>
          <a:p>
            <a:r>
              <a:rPr lang="en-US" sz="1200" dirty="0"/>
              <a:t>Peter - 2 Peter 1:12-15</a:t>
            </a:r>
          </a:p>
          <a:p>
            <a:r>
              <a:rPr lang="en-US" sz="1200" dirty="0"/>
              <a:t>Luke – Luke 1:1-4</a:t>
            </a:r>
          </a:p>
          <a:p>
            <a:r>
              <a:rPr lang="en-US" sz="1200" dirty="0"/>
              <a:t>Paul – Eph. 3:1-5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God’s word – even when copied &amp; translated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97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Jesus, 1500 years after Moses, still reading –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Temptation – ‘it is written’ –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you not read.. then quotes Genesis – Matt. 19:3-6</a:t>
            </a:r>
          </a:p>
          <a:p>
            <a:r>
              <a:rPr lang="en-US" dirty="0"/>
              <a:t>Quotes of OT – from LXX… </a:t>
            </a:r>
          </a:p>
          <a:p>
            <a:endParaRPr lang="en-US" dirty="0"/>
          </a:p>
          <a:p>
            <a:r>
              <a:rPr lang="en-US" b="1" dirty="0"/>
              <a:t>Faithfulness to original? Preserved? </a:t>
            </a:r>
          </a:p>
          <a:p>
            <a:r>
              <a:rPr lang="en-US" b="1" dirty="0"/>
              <a:t>Based upon GOD’s character, power, and PROMISE – 1 Pet. 1:20ff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73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Copied and recopied? Translation?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Pet. 1:20f     It is GOD’s promise! More of trusting in God to keep his Word. 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 of God – vs. 23,  word of the LORD – vs. 25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Living, enduring, imperishable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Obeyed (hence understood? -  Implied! – example? For all who would be born again!)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Thus it CAN be both read and understood…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92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can be read / understood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read?  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you not read…  Matt. 12:3, 5; 19:4; 21:16, 42; 22:31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“10.28 – you have answered correctly” – 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Eph. 3:3-5  whereby when you read you may understand</a:t>
            </a:r>
          </a:p>
          <a:p>
            <a:endParaRPr lang="en-US" dirty="0"/>
          </a:p>
          <a:p>
            <a:r>
              <a:rPr lang="en-US" b="1" dirty="0">
                <a:sym typeface="Wingdings" panose="05000000000000000000" pitchFamily="2" charset="2"/>
              </a:rPr>
              <a:t> It MUST be LIVED.. Obeyed … become our guide and rule…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It must be</a:t>
            </a:r>
            <a:br>
              <a:rPr lang="en-US" sz="8000" dirty="0"/>
            </a:br>
            <a:r>
              <a:rPr lang="en-US" sz="8000" dirty="0"/>
              <a:t>LIVED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26000"/>
            <a:ext cx="9144000" cy="2032000"/>
          </a:xfrm>
        </p:spPr>
        <p:txBody>
          <a:bodyPr>
            <a:normAutofit/>
          </a:bodyPr>
          <a:lstStyle/>
          <a:p>
            <a:r>
              <a:rPr lang="en-US" sz="6000" dirty="0"/>
              <a:t>Luke 10:28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So – HOW do we read?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03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283526"/>
          </a:xfrm>
        </p:spPr>
        <p:txBody>
          <a:bodyPr/>
          <a:lstStyle/>
          <a:p>
            <a:r>
              <a:rPr lang="en-US" sz="8000" dirty="0"/>
              <a:t>‘the Bible teaches…. ‘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891" y="3283527"/>
            <a:ext cx="7980218" cy="3200400"/>
          </a:xfrm>
        </p:spPr>
        <p:txBody>
          <a:bodyPr>
            <a:normAutofit/>
          </a:bodyPr>
          <a:lstStyle/>
          <a:p>
            <a:r>
              <a:rPr lang="en-US" sz="8800" dirty="0"/>
              <a:t>HOW do we know that?</a:t>
            </a:r>
          </a:p>
        </p:txBody>
      </p:sp>
    </p:spTree>
    <p:extLst>
      <p:ext uri="{BB962C8B-B14F-4D97-AF65-F5344CB8AC3E}">
        <p14:creationId xmlns:p14="http://schemas.microsoft.com/office/powerpoint/2010/main" val="234916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‘ways’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1318517"/>
            <a:ext cx="2466975" cy="18478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890" y="3647162"/>
            <a:ext cx="4926535" cy="274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5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‘ways’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1436" y="1391478"/>
            <a:ext cx="7876912" cy="5329997"/>
          </a:xfrm>
        </p:spPr>
        <p:txBody>
          <a:bodyPr/>
          <a:lstStyle/>
          <a:p>
            <a:r>
              <a:rPr lang="en-US" dirty="0"/>
              <a:t> History</a:t>
            </a:r>
          </a:p>
          <a:p>
            <a:r>
              <a:rPr lang="en-US" dirty="0"/>
              <a:t> Covenant</a:t>
            </a:r>
          </a:p>
          <a:p>
            <a:r>
              <a:rPr lang="en-US" dirty="0"/>
              <a:t> Law – commandments</a:t>
            </a:r>
          </a:p>
          <a:p>
            <a:r>
              <a:rPr lang="en-US" dirty="0"/>
              <a:t> allegory – parable – symbolic language – etc. </a:t>
            </a:r>
          </a:p>
        </p:txBody>
      </p:sp>
    </p:spTree>
    <p:extLst>
      <p:ext uri="{BB962C8B-B14F-4D97-AF65-F5344CB8AC3E}">
        <p14:creationId xmlns:p14="http://schemas.microsoft.com/office/powerpoint/2010/main" val="387911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1680"/>
            <a:ext cx="9144000" cy="1838683"/>
          </a:xfrm>
        </p:spPr>
        <p:txBody>
          <a:bodyPr/>
          <a:lstStyle/>
          <a:p>
            <a:r>
              <a:rPr lang="en-US" sz="8000" dirty="0">
                <a:solidFill>
                  <a:srgbClr val="FFFF00"/>
                </a:solidFill>
              </a:rPr>
              <a:t>Understand because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6745" y="1870363"/>
            <a:ext cx="8001603" cy="4851112"/>
          </a:xfrm>
        </p:spPr>
        <p:txBody>
          <a:bodyPr>
            <a:normAutofit/>
          </a:bodyPr>
          <a:lstStyle/>
          <a:p>
            <a:r>
              <a:rPr lang="en-US" sz="8000" dirty="0"/>
              <a:t> It tells us …</a:t>
            </a:r>
          </a:p>
          <a:p>
            <a:r>
              <a:rPr lang="en-US" sz="8000" dirty="0"/>
              <a:t> It shows us …</a:t>
            </a:r>
          </a:p>
          <a:p>
            <a:r>
              <a:rPr lang="en-US" sz="8000" dirty="0"/>
              <a:t> It implies …</a:t>
            </a:r>
          </a:p>
        </p:txBody>
      </p:sp>
    </p:spTree>
    <p:extLst>
      <p:ext uri="{BB962C8B-B14F-4D97-AF65-F5344CB8AC3E}">
        <p14:creationId xmlns:p14="http://schemas.microsoft.com/office/powerpoint/2010/main" val="14235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The bible teaches</a:t>
            </a:r>
            <a:br>
              <a:rPr lang="en-US" sz="8000" dirty="0"/>
            </a:br>
            <a:r>
              <a:rPr lang="en-US" sz="8000" dirty="0"/>
              <a:t>“repent and be baptized for the remission of sins”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/>
              <a:t>Acts 2:38</a:t>
            </a:r>
          </a:p>
        </p:txBody>
      </p:sp>
    </p:spTree>
    <p:extLst>
      <p:ext uri="{BB962C8B-B14F-4D97-AF65-F5344CB8AC3E}">
        <p14:creationId xmlns:p14="http://schemas.microsoft.com/office/powerpoint/2010/main" val="57313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46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2541" y="234175"/>
            <a:ext cx="3986561" cy="6300439"/>
          </a:xfrm>
        </p:spPr>
        <p:txBody>
          <a:bodyPr/>
          <a:lstStyle/>
          <a:p>
            <a:r>
              <a:rPr lang="en-US" sz="8000" dirty="0"/>
              <a:t>How do you read it?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70765"/>
            <a:ext cx="4165910" cy="27772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3681" y="4772721"/>
            <a:ext cx="3640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Luke 10:25ff</a:t>
            </a:r>
          </a:p>
        </p:txBody>
      </p:sp>
    </p:spTree>
    <p:extLst>
      <p:ext uri="{BB962C8B-B14F-4D97-AF65-F5344CB8AC3E}">
        <p14:creationId xmlns:p14="http://schemas.microsoft.com/office/powerpoint/2010/main" val="391192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680"/>
            <a:ext cx="9144000" cy="1903445"/>
          </a:xfrm>
        </p:spPr>
        <p:txBody>
          <a:bodyPr/>
          <a:lstStyle/>
          <a:p>
            <a:r>
              <a:rPr lang="en-US" sz="6600" dirty="0">
                <a:solidFill>
                  <a:srgbClr val="FFFF00"/>
                </a:solidFill>
              </a:rPr>
              <a:t>God Revealed His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732548"/>
            <a:ext cx="8448960" cy="4988928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 “God said…”</a:t>
            </a:r>
          </a:p>
          <a:p>
            <a:r>
              <a:rPr lang="en-US" sz="5400" dirty="0"/>
              <a:t> The word of the Lord came.. </a:t>
            </a:r>
          </a:p>
          <a:p>
            <a:r>
              <a:rPr lang="en-US" sz="5400" dirty="0"/>
              <a:t> Thus sayeth the LORD</a:t>
            </a:r>
          </a:p>
          <a:p>
            <a:r>
              <a:rPr lang="en-US" sz="5400" dirty="0"/>
              <a:t> the oracles of God</a:t>
            </a:r>
          </a:p>
          <a:p>
            <a:r>
              <a:rPr lang="en-US" sz="5400" dirty="0"/>
              <a:t> “scripture” – 2 T. 3:16-17</a:t>
            </a:r>
          </a:p>
        </p:txBody>
      </p:sp>
    </p:spTree>
    <p:extLst>
      <p:ext uri="{BB962C8B-B14F-4D97-AF65-F5344CB8AC3E}">
        <p14:creationId xmlns:p14="http://schemas.microsoft.com/office/powerpoint/2010/main" val="4398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495301"/>
            <a:ext cx="4737100" cy="5676126"/>
          </a:xfrm>
        </p:spPr>
        <p:txBody>
          <a:bodyPr/>
          <a:lstStyle/>
          <a:p>
            <a:r>
              <a:rPr lang="en-US" sz="8000" dirty="0"/>
              <a:t>God Caused It</a:t>
            </a:r>
            <a:br>
              <a:rPr lang="en-US" sz="8000" dirty="0"/>
            </a:br>
            <a:r>
              <a:rPr lang="en-US" sz="8000" dirty="0"/>
              <a:t>to be Written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00" y="2032681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5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Moses - Ex. 17:14; 34:1, 27; Deut. 31:19,  24</a:t>
            </a:r>
          </a:p>
          <a:p>
            <a:r>
              <a:rPr lang="en-US" sz="6000" dirty="0"/>
              <a:t>Priests – Num. 5:23</a:t>
            </a:r>
          </a:p>
          <a:p>
            <a:r>
              <a:rPr lang="en-US" sz="6000" dirty="0"/>
              <a:t>People – Deut. 6:9, 11:20</a:t>
            </a:r>
          </a:p>
          <a:p>
            <a:r>
              <a:rPr lang="en-US" sz="6000" dirty="0"/>
              <a:t>King – Deut. 17:18</a:t>
            </a:r>
          </a:p>
        </p:txBody>
      </p:sp>
    </p:spTree>
    <p:extLst>
      <p:ext uri="{BB962C8B-B14F-4D97-AF65-F5344CB8AC3E}">
        <p14:creationId xmlns:p14="http://schemas.microsoft.com/office/powerpoint/2010/main" val="19003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John -  20:30-31</a:t>
            </a:r>
          </a:p>
          <a:p>
            <a:r>
              <a:rPr lang="en-US" sz="6600" dirty="0"/>
              <a:t>Peter - 2 Peter 1:12-15</a:t>
            </a:r>
          </a:p>
          <a:p>
            <a:r>
              <a:rPr lang="en-US" sz="6600" dirty="0"/>
              <a:t>Luke – Luke 1:1-4</a:t>
            </a:r>
          </a:p>
          <a:p>
            <a:r>
              <a:rPr lang="en-US" sz="6600" dirty="0"/>
              <a:t>Paul – Eph. 3:1-5</a:t>
            </a:r>
          </a:p>
        </p:txBody>
      </p:sp>
    </p:spTree>
    <p:extLst>
      <p:ext uri="{BB962C8B-B14F-4D97-AF65-F5344CB8AC3E}">
        <p14:creationId xmlns:p14="http://schemas.microsoft.com/office/powerpoint/2010/main" val="15557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God’s word – </a:t>
            </a:r>
            <a:br>
              <a:rPr lang="en-US" sz="8000" dirty="0"/>
            </a:br>
            <a:r>
              <a:rPr lang="en-US" sz="8000" dirty="0"/>
              <a:t>even when copied and translated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2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God’s Word</a:t>
            </a:r>
            <a:br>
              <a:rPr lang="en-US" sz="8000" dirty="0"/>
            </a:br>
            <a:r>
              <a:rPr lang="en-US" sz="8000" dirty="0"/>
              <a:t>Living, enduring</a:t>
            </a:r>
            <a:br>
              <a:rPr lang="en-US" sz="8000" dirty="0"/>
            </a:br>
            <a:r>
              <a:rPr lang="en-US" sz="8000" dirty="0"/>
              <a:t>imperishable</a:t>
            </a:r>
            <a:br>
              <a:rPr lang="en-US" sz="8000" dirty="0"/>
            </a:br>
            <a:r>
              <a:rPr lang="en-US" sz="8000" dirty="0"/>
              <a:t>obeyed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/>
              <a:t>1 Peter 1:20f</a:t>
            </a:r>
          </a:p>
        </p:txBody>
      </p:sp>
      <p:sp>
        <p:nvSpPr>
          <p:cNvPr id="4" name="TextBox 3"/>
          <p:cNvSpPr txBox="1"/>
          <p:nvPr/>
        </p:nvSpPr>
        <p:spPr>
          <a:xfrm rot="21178786">
            <a:off x="409571" y="1693446"/>
            <a:ext cx="7780784" cy="280076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800" dirty="0"/>
              <a:t>God’s Promise – </a:t>
            </a:r>
          </a:p>
          <a:p>
            <a:pPr algn="ctr"/>
            <a:r>
              <a:rPr lang="en-US" sz="8800" dirty="0"/>
              <a:t>God’s POWER</a:t>
            </a:r>
          </a:p>
        </p:txBody>
      </p:sp>
    </p:spTree>
    <p:extLst>
      <p:ext uri="{BB962C8B-B14F-4D97-AF65-F5344CB8AC3E}">
        <p14:creationId xmlns:p14="http://schemas.microsoft.com/office/powerpoint/2010/main" val="339504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It can be both read and</a:t>
            </a:r>
            <a:br>
              <a:rPr lang="en-US" sz="8000" dirty="0"/>
            </a:br>
            <a:r>
              <a:rPr lang="en-US" sz="8000" dirty="0"/>
              <a:t>understood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40626"/>
            <a:ext cx="9144000" cy="1517374"/>
          </a:xfrm>
        </p:spPr>
        <p:txBody>
          <a:bodyPr/>
          <a:lstStyle/>
          <a:p>
            <a:r>
              <a:rPr lang="en-US" dirty="0"/>
              <a:t>Luke 10:26, 28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3535</TotalTime>
  <Words>945</Words>
  <Application>Microsoft Macintosh PowerPoint</Application>
  <PresentationFormat>On-screen Show (4:3)</PresentationFormat>
  <Paragraphs>179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 Black </vt:lpstr>
      <vt:lpstr>PowerPoint Presentation</vt:lpstr>
      <vt:lpstr>How do you read it?</vt:lpstr>
      <vt:lpstr>God Revealed His Word</vt:lpstr>
      <vt:lpstr>God Caused It to be Written</vt:lpstr>
      <vt:lpstr>Written</vt:lpstr>
      <vt:lpstr>Written</vt:lpstr>
      <vt:lpstr>God’s word –  even when copied and translated</vt:lpstr>
      <vt:lpstr>God’s Word Living, enduring imperishable obeyed</vt:lpstr>
      <vt:lpstr>It can be both read and understood</vt:lpstr>
      <vt:lpstr>It must be LIVED</vt:lpstr>
      <vt:lpstr>So – HOW do we read?</vt:lpstr>
      <vt:lpstr>‘the Bible teaches…. ‘</vt:lpstr>
      <vt:lpstr>Different ‘ways’</vt:lpstr>
      <vt:lpstr>Different ‘ways’</vt:lpstr>
      <vt:lpstr>Understand because</vt:lpstr>
      <vt:lpstr>The bible teaches “repent and be baptized for the remission of sins”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59</cp:revision>
  <dcterms:created xsi:type="dcterms:W3CDTF">2014-01-26T20:19:07Z</dcterms:created>
  <dcterms:modified xsi:type="dcterms:W3CDTF">2017-06-26T01:57:14Z</dcterms:modified>
</cp:coreProperties>
</file>