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8" r:id="rId2"/>
    <p:sldId id="317" r:id="rId3"/>
    <p:sldId id="318" r:id="rId4"/>
    <p:sldId id="309" r:id="rId5"/>
    <p:sldId id="319" r:id="rId6"/>
    <p:sldId id="320" r:id="rId7"/>
    <p:sldId id="321" r:id="rId8"/>
    <p:sldId id="322" r:id="rId9"/>
    <p:sldId id="323" r:id="rId10"/>
    <p:sldId id="324" r:id="rId11"/>
    <p:sldId id="310" r:id="rId12"/>
    <p:sldId id="311" r:id="rId13"/>
    <p:sldId id="297" r:id="rId14"/>
    <p:sldId id="325" r:id="rId15"/>
    <p:sldId id="326" r:id="rId16"/>
    <p:sldId id="327" r:id="rId17"/>
    <p:sldId id="328" r:id="rId18"/>
    <p:sldId id="329" r:id="rId19"/>
    <p:sldId id="33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11" autoAdjust="0"/>
    <p:restoredTop sz="44409" autoAdjust="0"/>
  </p:normalViewPr>
  <p:slideViewPr>
    <p:cSldViewPr snapToGrid="0" snapToObjects="1">
      <p:cViewPr varScale="1">
        <p:scale>
          <a:sx n="32" d="100"/>
          <a:sy n="32" d="100"/>
        </p:scale>
        <p:origin x="2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Foundation: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11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433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117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7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1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70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July 2, 2017   Begin our 2</a:t>
            </a:r>
            <a:r>
              <a:rPr lang="en-US" baseline="30000" dirty="0"/>
              <a:t>nd</a:t>
            </a:r>
            <a:r>
              <a:rPr lang="en-US" dirty="0"/>
              <a:t> reading of the NT for the year.</a:t>
            </a:r>
          </a:p>
          <a:p>
            <a:r>
              <a:rPr lang="en-US" dirty="0"/>
              <a:t>We begin with Mark.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35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Mark’s quote – a compound and attributes it to Isaiah, the ‘larger’ written prophet…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30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Foundation: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Foundation: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91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Baptism of repentance for the remission of sins – Mark 1:4; Luke 3:3;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A baptism that required repentance as a ‘prerequisite’ –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Note John’s response to the Pharisees…    Matt. 3:5-9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For the remission of sins – sins had separated, this God’s word about reconciliation.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8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Foundation: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98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Foundation: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05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Foundation: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6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Jesus’ challenge</a:t>
            </a:r>
            <a:br>
              <a:rPr lang="en-US" sz="8000" dirty="0"/>
            </a:br>
            <a:r>
              <a:rPr lang="en-US" sz="8000" dirty="0"/>
              <a:t>to the Pharisees</a:t>
            </a:r>
            <a:br>
              <a:rPr lang="en-US" sz="8000" dirty="0"/>
            </a:br>
            <a:r>
              <a:rPr lang="en-US" sz="8000" dirty="0"/>
              <a:t>Mark 11:27-32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51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dirty="0"/>
              <a:t>“John’s baptism, was if from heaven or from men? ANSWER ME.”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595" y="0"/>
            <a:ext cx="8229600" cy="6423101"/>
          </a:xfrm>
        </p:spPr>
        <p:txBody>
          <a:bodyPr/>
          <a:lstStyle/>
          <a:p>
            <a:r>
              <a:rPr lang="en-US" dirty="0"/>
              <a:t>They </a:t>
            </a:r>
            <a:r>
              <a:rPr lang="en-US" i="1" dirty="0"/>
              <a:t>began</a:t>
            </a:r>
            <a:r>
              <a:rPr lang="en-US" dirty="0"/>
              <a:t> reasoning among themselves, saying, "If we say, 'From heaven,' He will say, 'Then why did you not believe him?'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39" y="519546"/>
            <a:ext cx="8790609" cy="6201930"/>
          </a:xfrm>
        </p:spPr>
        <p:txBody>
          <a:bodyPr/>
          <a:lstStyle/>
          <a:p>
            <a:r>
              <a:rPr lang="en-US" dirty="0"/>
              <a:t> John was God’s messenger</a:t>
            </a:r>
          </a:p>
          <a:p>
            <a:r>
              <a:rPr lang="en-US" dirty="0"/>
              <a:t> John’s message was God’s message</a:t>
            </a:r>
          </a:p>
          <a:p>
            <a:r>
              <a:rPr lang="en-US" dirty="0"/>
              <a:t> John’s baptism was ‘God’s baptism’</a:t>
            </a:r>
          </a:p>
          <a:p>
            <a:pPr marL="0" indent="0" algn="ctr">
              <a:buNone/>
            </a:pPr>
            <a:r>
              <a:rPr lang="en-US" sz="6000" b="1" i="1" dirty="0">
                <a:solidFill>
                  <a:srgbClr val="FFFF00"/>
                </a:solidFill>
              </a:rPr>
              <a:t>To reject – is to reject GOD</a:t>
            </a:r>
          </a:p>
        </p:txBody>
      </p:sp>
    </p:spTree>
    <p:extLst>
      <p:ext uri="{BB962C8B-B14F-4D97-AF65-F5344CB8AC3E}">
        <p14:creationId xmlns:p14="http://schemas.microsoft.com/office/powerpoint/2010/main" val="271110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3E5D9-76D7-489E-A9D5-9C6E5C890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Commission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A6574-6628-4C98-86F5-DFC4A62C9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disciples, baptizing them…</a:t>
            </a:r>
          </a:p>
          <a:p>
            <a:pPr lvl="3"/>
            <a:r>
              <a:rPr lang="en-US" dirty="0"/>
              <a:t> Matt. 28:18-19</a:t>
            </a:r>
          </a:p>
          <a:p>
            <a:r>
              <a:rPr lang="en-US" dirty="0"/>
              <a:t> included repentance – </a:t>
            </a:r>
          </a:p>
          <a:p>
            <a:pPr lvl="3"/>
            <a:r>
              <a:rPr lang="en-US" dirty="0"/>
              <a:t> Luke 24:44-46</a:t>
            </a:r>
          </a:p>
          <a:p>
            <a:r>
              <a:rPr lang="en-US" dirty="0"/>
              <a:t>promised salvation – </a:t>
            </a:r>
          </a:p>
          <a:p>
            <a:pPr lvl="3"/>
            <a:r>
              <a:rPr lang="en-US" dirty="0"/>
              <a:t> Mark 16:15-16 </a:t>
            </a:r>
          </a:p>
        </p:txBody>
      </p:sp>
    </p:spTree>
    <p:extLst>
      <p:ext uri="{BB962C8B-B14F-4D97-AF65-F5344CB8AC3E}">
        <p14:creationId xmlns:p14="http://schemas.microsoft.com/office/powerpoint/2010/main" val="350895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F0E644F-25CC-4704-A45A-82AADF7BF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Acts 10:47-48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BC4E1D-9722-494D-A398-F276256B8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5400" dirty="0"/>
              <a:t>Baptism in water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5400" dirty="0"/>
              <a:t>Baptism in the name of Jesus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5400" dirty="0"/>
              <a:t>Baptism COMMANDED </a:t>
            </a:r>
          </a:p>
        </p:txBody>
      </p:sp>
    </p:spTree>
    <p:extLst>
      <p:ext uri="{BB962C8B-B14F-4D97-AF65-F5344CB8AC3E}">
        <p14:creationId xmlns:p14="http://schemas.microsoft.com/office/powerpoint/2010/main" val="377355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0B38D2-D08C-49A6-81BF-8763ECCB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Acts 2:38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084F4B-9D7D-438F-BB4B-EDD2ECA0E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5400" dirty="0"/>
              <a:t>Baptism in name of Jesus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5400" dirty="0"/>
              <a:t>Accompanied by Repentance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5400" dirty="0"/>
              <a:t>For remission of sins</a:t>
            </a:r>
          </a:p>
        </p:txBody>
      </p:sp>
    </p:spTree>
    <p:extLst>
      <p:ext uri="{BB962C8B-B14F-4D97-AF65-F5344CB8AC3E}">
        <p14:creationId xmlns:p14="http://schemas.microsoft.com/office/powerpoint/2010/main" val="118405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723B6AE-0A35-4B7A-BB28-0623FCAA9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BD2C9A-A962-40D6-B201-C51903E54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 As many as received the word were baptized…  vs. 41</a:t>
            </a:r>
          </a:p>
          <a:p>
            <a:r>
              <a:rPr lang="en-US" sz="5400" i="1" dirty="0">
                <a:solidFill>
                  <a:srgbClr val="FFFF00"/>
                </a:solidFill>
              </a:rPr>
              <a:t> MANY religious people rejected the word, rejected baptism, rejected Jesus</a:t>
            </a:r>
          </a:p>
        </p:txBody>
      </p:sp>
    </p:spTree>
    <p:extLst>
      <p:ext uri="{BB962C8B-B14F-4D97-AF65-F5344CB8AC3E}">
        <p14:creationId xmlns:p14="http://schemas.microsoft.com/office/powerpoint/2010/main" val="88336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12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0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John’s baptism</a:t>
            </a:r>
            <a:br>
              <a:rPr lang="en-US" sz="8000" dirty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>Mark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2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F83B63-CE59-488D-9332-33CF11E1B9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9572" y="1048216"/>
            <a:ext cx="4081346" cy="5077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"Behold, I send My messenger ahead of You, Who will prepare Your way;  </a:t>
            </a:r>
          </a:p>
          <a:p>
            <a:pPr marL="0" indent="0">
              <a:buNone/>
            </a:pPr>
            <a:r>
              <a:rPr lang="en-US" sz="4400" dirty="0"/>
              <a:t>(Malachi)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D3323F-A215-4F71-850B-92995F98C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8644" y="1048217"/>
            <a:ext cx="4218878" cy="50779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/>
              <a:t>The voice of one crying in the wilderness,  Make ready the way of the Lord, Make His paths straight.’</a:t>
            </a:r>
          </a:p>
          <a:p>
            <a:pPr marL="0" indent="0" algn="r">
              <a:buNone/>
            </a:pPr>
            <a:r>
              <a:rPr lang="en-US" sz="4400" dirty="0"/>
              <a:t>(Isaiah)</a:t>
            </a:r>
          </a:p>
        </p:txBody>
      </p:sp>
    </p:spTree>
    <p:extLst>
      <p:ext uri="{BB962C8B-B14F-4D97-AF65-F5344CB8AC3E}">
        <p14:creationId xmlns:p14="http://schemas.microsoft.com/office/powerpoint/2010/main" val="13694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CC902F-2C4C-446C-81D2-570C3D04E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the Baptist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DC3094-5E19-42A8-AAA4-69349F386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Man ‘sent from God – John 1:6</a:t>
            </a:r>
          </a:p>
          <a:p>
            <a:r>
              <a:rPr lang="en-US" dirty="0"/>
              <a:t>Message – a message from God</a:t>
            </a:r>
          </a:p>
          <a:p>
            <a:pPr marL="1257300" lvl="3" indent="0">
              <a:buNone/>
            </a:pPr>
            <a:r>
              <a:rPr lang="en-US" dirty="0">
                <a:solidFill>
                  <a:srgbClr val="FFFF00"/>
                </a:solidFill>
              </a:rPr>
              <a:t>“the word of God came to John” Luke 3:2</a:t>
            </a:r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7200" dirty="0"/>
              <a:t>Preaching a baptism of repentance for the forgiveness of sins – Mark 1:4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4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215F9F2-CCA2-4D75-A335-47096A514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John’s baptism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5E882A-E350-48D2-A3FD-546A5A68F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85" y="1391478"/>
            <a:ext cx="8654963" cy="5329997"/>
          </a:xfrm>
        </p:spPr>
        <p:txBody>
          <a:bodyPr/>
          <a:lstStyle/>
          <a:p>
            <a:r>
              <a:rPr lang="en-US" dirty="0"/>
              <a:t>A baptism</a:t>
            </a:r>
          </a:p>
          <a:p>
            <a:r>
              <a:rPr lang="en-US" dirty="0"/>
              <a:t>In water</a:t>
            </a:r>
          </a:p>
          <a:p>
            <a:r>
              <a:rPr lang="en-US" dirty="0"/>
              <a:t>For the forgiveness of sins</a:t>
            </a:r>
          </a:p>
          <a:p>
            <a:r>
              <a:rPr lang="en-US" dirty="0"/>
              <a:t>Accompanied by repentance!</a:t>
            </a:r>
          </a:p>
          <a:p>
            <a:pPr lvl="1"/>
            <a:r>
              <a:rPr lang="en-US" dirty="0"/>
              <a:t>  Matt. 3:5-9</a:t>
            </a:r>
          </a:p>
        </p:txBody>
      </p:sp>
    </p:spTree>
    <p:extLst>
      <p:ext uri="{BB962C8B-B14F-4D97-AF65-F5344CB8AC3E}">
        <p14:creationId xmlns:p14="http://schemas.microsoft.com/office/powerpoint/2010/main" val="298200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TWO responses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349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140390" cy="6311589"/>
          </a:xfrm>
        </p:spPr>
        <p:txBody>
          <a:bodyPr/>
          <a:lstStyle/>
          <a:p>
            <a:r>
              <a:rPr lang="en-US" sz="5400" b="1" baseline="30000" dirty="0"/>
              <a:t>29 </a:t>
            </a:r>
            <a:r>
              <a:rPr lang="en-US" sz="5400" dirty="0"/>
              <a:t>When all the people and the tax collectors heard </a:t>
            </a:r>
            <a:r>
              <a:rPr lang="en-US" sz="5400" i="1" dirty="0"/>
              <a:t>this,</a:t>
            </a:r>
            <a:r>
              <a:rPr lang="en-US" sz="5400" dirty="0"/>
              <a:t> </a:t>
            </a:r>
            <a:r>
              <a:rPr lang="en-US" sz="5400" b="1" i="1" dirty="0">
                <a:solidFill>
                  <a:srgbClr val="FFFF00"/>
                </a:solidFill>
              </a:rPr>
              <a:t>they acknowledged God's justice</a:t>
            </a:r>
            <a:r>
              <a:rPr lang="en-US" sz="5400" dirty="0"/>
              <a:t>, having been baptized with the baptism of John.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20674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5400" b="1" baseline="30000" dirty="0"/>
              <a:t>30 </a:t>
            </a:r>
            <a:r>
              <a:rPr lang="en-US" sz="5400" dirty="0"/>
              <a:t>But the Pharisees and the lawyers </a:t>
            </a:r>
            <a:r>
              <a:rPr lang="en-US" sz="5400" b="1" i="1" dirty="0">
                <a:solidFill>
                  <a:srgbClr val="FFFF00"/>
                </a:solidFill>
              </a:rPr>
              <a:t>rejected God's purpose for themselves</a:t>
            </a:r>
            <a:r>
              <a:rPr lang="en-US" sz="5400" dirty="0"/>
              <a:t>, not having been baptized by John.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69414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3499</TotalTime>
  <Words>433</Words>
  <Application>Microsoft Office PowerPoint</Application>
  <PresentationFormat>On-screen Show (4:3)</PresentationFormat>
  <Paragraphs>108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 Black </vt:lpstr>
      <vt:lpstr>PowerPoint Presentation</vt:lpstr>
      <vt:lpstr>John’s baptism  Mark 1</vt:lpstr>
      <vt:lpstr>PowerPoint Presentation</vt:lpstr>
      <vt:lpstr>John the Baptist</vt:lpstr>
      <vt:lpstr>Preaching a baptism of repentance for the forgiveness of sins – Mark 1:4</vt:lpstr>
      <vt:lpstr>John’s baptism</vt:lpstr>
      <vt:lpstr>TWO responses</vt:lpstr>
      <vt:lpstr>29 When all the people and the tax collectors heard this, they acknowledged God's justice, having been baptized with the baptism of John. </vt:lpstr>
      <vt:lpstr>30 But the Pharisees and the lawyers rejected God's purpose for themselves, not having been baptized by John.</vt:lpstr>
      <vt:lpstr>Jesus’ challenge to the Pharisees Mark 11:27-32</vt:lpstr>
      <vt:lpstr>“John’s baptism, was if from heaven or from men? ANSWER ME.”</vt:lpstr>
      <vt:lpstr>They began reasoning among themselves, saying, "If we say, 'From heaven,' He will say, 'Then why did you not believe him?' </vt:lpstr>
      <vt:lpstr>PowerPoint Presentation</vt:lpstr>
      <vt:lpstr>Commission of Jesus</vt:lpstr>
      <vt:lpstr>In Acts 10:47-48</vt:lpstr>
      <vt:lpstr>In Acts 2:38</vt:lpstr>
      <vt:lpstr>Response?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Hugh</cp:lastModifiedBy>
  <cp:revision>59</cp:revision>
  <dcterms:created xsi:type="dcterms:W3CDTF">2014-01-26T20:19:07Z</dcterms:created>
  <dcterms:modified xsi:type="dcterms:W3CDTF">2017-07-02T15:53:15Z</dcterms:modified>
</cp:coreProperties>
</file>