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6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8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6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3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092536-EE7D-45F9-9F28-61B3584BE3FB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4C3A4AF-D673-481B-91E9-D6B371A3D7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6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36E01D-4027-4AC4-9560-908D894029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3C0361-E391-45D2-B893-3689179BF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8952"/>
            <a:ext cx="9144000" cy="3566160"/>
          </a:xfrm>
        </p:spPr>
        <p:txBody>
          <a:bodyPr/>
          <a:lstStyle/>
          <a:p>
            <a:pPr algn="ctr"/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Right Things About the Rich Young Ruler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A036D-2F8A-49D2-B4EF-48B4A9F49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01924"/>
            <a:ext cx="9144000" cy="3560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421641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611FE8-2B86-45D8-8318-52464074A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" y="0"/>
            <a:ext cx="9141768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525F9C3-DD87-4801-A935-3AB93980FA3C}"/>
              </a:ext>
            </a:extLst>
          </p:cNvPr>
          <p:cNvSpPr txBox="1"/>
          <p:nvPr/>
        </p:nvSpPr>
        <p:spPr>
          <a:xfrm>
            <a:off x="5619565" y="5353235"/>
            <a:ext cx="3116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Romans 6</a:t>
            </a:r>
          </a:p>
        </p:txBody>
      </p:sp>
    </p:spTree>
    <p:extLst>
      <p:ext uri="{BB962C8B-B14F-4D97-AF65-F5344CB8AC3E}">
        <p14:creationId xmlns:p14="http://schemas.microsoft.com/office/powerpoint/2010/main" val="295981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972E-0933-41E0-8F90-5B1ED8C7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86604"/>
            <a:ext cx="8304616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Rich Young Ruler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65E7-EBB8-4DBA-9E07-28928EDA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845734"/>
            <a:ext cx="9081855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 to the right person: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words contain all that we need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6:68; John 17:17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They’re perfect. Dealing with all things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3:16-17; 2 Peter 1:3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only path to salvation, peace, and a hope in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540491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E85DC0FB-3E8D-4E15-8050-2C7F836C1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6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972E-0933-41E0-8F90-5B1ED8C7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86604"/>
            <a:ext cx="8304616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Rich Young Ruler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65E7-EBB8-4DBA-9E07-28928EDA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845734"/>
            <a:ext cx="9081855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Asked the right question: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questions are asked to make others look foolish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22:23-28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are asked to get others in a bind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21:23-27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even others are asked to change subjects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4:17-20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195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972E-0933-41E0-8F90-5B1ED8C7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86604"/>
            <a:ext cx="8304616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Rich Young Ruler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65E7-EBB8-4DBA-9E07-28928EDA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845734"/>
            <a:ext cx="9081855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Asked the right question: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 there are other questions. One’s asked from sincere hearts.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tell me… or someone else? –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prevents me from being baptized?-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must I do to be saved? –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16:30</a:t>
            </a:r>
          </a:p>
          <a:p>
            <a:pPr lvl="1">
              <a:buClr>
                <a:srgbClr val="1CADE4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you delay –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22:16</a:t>
            </a:r>
          </a:p>
          <a:p>
            <a:pPr marL="201168" lvl="1" indent="0">
              <a:buNone/>
            </a:pP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14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holding, hand, indoor&#10;&#10;Description generated with very high confidence">
            <a:extLst>
              <a:ext uri="{FF2B5EF4-FFF2-40B4-BE49-F238E27FC236}">
                <a16:creationId xmlns:a16="http://schemas.microsoft.com/office/drawing/2014/main" id="{685F11A1-CFB5-4410-9713-030508C1C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2252B7-4C97-4B18-BA5B-AA85E1494790}"/>
              </a:ext>
            </a:extLst>
          </p:cNvPr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16:26</a:t>
            </a:r>
          </a:p>
        </p:txBody>
      </p:sp>
    </p:spTree>
    <p:extLst>
      <p:ext uri="{BB962C8B-B14F-4D97-AF65-F5344CB8AC3E}">
        <p14:creationId xmlns:p14="http://schemas.microsoft.com/office/powerpoint/2010/main" val="40932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972E-0933-41E0-8F90-5B1ED8C7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86604"/>
            <a:ext cx="8304616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Rich Young Ruler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65E7-EBB8-4DBA-9E07-28928EDA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845734"/>
            <a:ext cx="9081855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right life choices: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Youth is a time to enjoy but…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11:9, 12:13-14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characters of faith did not become great over night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26:4-7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Timothy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1:5, 3:15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1:8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6081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972E-0933-41E0-8F90-5B1ED8C7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286604"/>
            <a:ext cx="8304616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Rich Young Ruler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65E7-EBB8-4DBA-9E07-28928EDAE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845734"/>
            <a:ext cx="9081855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lacked one thing: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was moved by love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 everything and follow 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requires complete commitment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17:26-27; Matthew 10:39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8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7254CFCD-6057-4ECD-928E-9EB3EF3AA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07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</TotalTime>
  <Words>237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Retrospect</vt:lpstr>
      <vt:lpstr>Right Things About the Rich Young Ruler</vt:lpstr>
      <vt:lpstr>Rich Young Ruler</vt:lpstr>
      <vt:lpstr>PowerPoint Presentation</vt:lpstr>
      <vt:lpstr>Rich Young Ruler</vt:lpstr>
      <vt:lpstr>Rich Young Ruler</vt:lpstr>
      <vt:lpstr>PowerPoint Presentation</vt:lpstr>
      <vt:lpstr>Rich Young Ruler</vt:lpstr>
      <vt:lpstr>Rich Young Ruler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Things About the Rich Young Ruler</dc:title>
  <dc:creator>Brenden Ashby</dc:creator>
  <cp:lastModifiedBy>Brenden Ashby</cp:lastModifiedBy>
  <cp:revision>6</cp:revision>
  <dcterms:created xsi:type="dcterms:W3CDTF">2017-11-05T03:19:02Z</dcterms:created>
  <dcterms:modified xsi:type="dcterms:W3CDTF">2017-11-05T06:38:51Z</dcterms:modified>
</cp:coreProperties>
</file>