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sldIdLst>
    <p:sldId id="258" r:id="rId3"/>
    <p:sldId id="257" r:id="rId4"/>
    <p:sldId id="259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AAF29-081B-488B-87E0-7C5F2A109ED9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4FB6A-08CC-48E8-8D62-41AA2C713D4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886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AAF29-081B-488B-87E0-7C5F2A109ED9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4FB6A-08CC-48E8-8D62-41AA2C713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569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AAF29-081B-488B-87E0-7C5F2A109ED9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4FB6A-08CC-48E8-8D62-41AA2C713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655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AAF29-081B-488B-87E0-7C5F2A109ED9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4FB6A-08CC-48E8-8D62-41AA2C713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4408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AAF29-081B-488B-87E0-7C5F2A109ED9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4FB6A-08CC-48E8-8D62-41AA2C713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7666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AAF29-081B-488B-87E0-7C5F2A109ED9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4FB6A-08CC-48E8-8D62-41AA2C713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2006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AAF29-081B-488B-87E0-7C5F2A109ED9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4FB6A-08CC-48E8-8D62-41AA2C713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7253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AAF29-081B-488B-87E0-7C5F2A109ED9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4FB6A-08CC-48E8-8D62-41AA2C713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3896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AAF29-081B-488B-87E0-7C5F2A109ED9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4FB6A-08CC-48E8-8D62-41AA2C713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9882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AAF29-081B-488B-87E0-7C5F2A109ED9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4FB6A-08CC-48E8-8D62-41AA2C713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0410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AAF29-081B-488B-87E0-7C5F2A109ED9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4FB6A-08CC-48E8-8D62-41AA2C713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564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AAF29-081B-488B-87E0-7C5F2A109ED9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4FB6A-08CC-48E8-8D62-41AA2C713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2629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AAF29-081B-488B-87E0-7C5F2A109ED9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4FB6A-08CC-48E8-8D62-41AA2C713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6712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AAF29-081B-488B-87E0-7C5F2A109ED9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4FB6A-08CC-48E8-8D62-41AA2C713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3124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AAF29-081B-488B-87E0-7C5F2A109ED9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4FB6A-08CC-48E8-8D62-41AA2C713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854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AAF29-081B-488B-87E0-7C5F2A109ED9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4FB6A-08CC-48E8-8D62-41AA2C713D4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0571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AAF29-081B-488B-87E0-7C5F2A109ED9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4FB6A-08CC-48E8-8D62-41AA2C713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990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AAF29-081B-488B-87E0-7C5F2A109ED9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4FB6A-08CC-48E8-8D62-41AA2C713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595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AAF29-081B-488B-87E0-7C5F2A109ED9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4FB6A-08CC-48E8-8D62-41AA2C713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8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AAF29-081B-488B-87E0-7C5F2A109ED9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4FB6A-08CC-48E8-8D62-41AA2C713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376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F57AAF29-081B-488B-87E0-7C5F2A109ED9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664FB6A-08CC-48E8-8D62-41AA2C713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48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AAF29-081B-488B-87E0-7C5F2A109ED9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4FB6A-08CC-48E8-8D62-41AA2C713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7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57AAF29-081B-488B-87E0-7C5F2A109ED9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664FB6A-08CC-48E8-8D62-41AA2C713D4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8622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7AAF29-081B-488B-87E0-7C5F2A109ED9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4FB6A-08CC-48E8-8D62-41AA2C713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660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1B2258F-86CA-4D4D-8270-BC05FCDEBFB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A large brick building&#10;&#10;Description generated with very high confidence">
            <a:extLst>
              <a:ext uri="{FF2B5EF4-FFF2-40B4-BE49-F238E27FC236}">
                <a16:creationId xmlns:a16="http://schemas.microsoft.com/office/drawing/2014/main" id="{C2A671A1-CB5C-477C-ACF6-E1707488E5D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"/>
            <a:ext cx="9143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65A8C90-630A-4CBA-A24A-A0F7153B15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" y="1122362"/>
            <a:ext cx="9143979" cy="2900518"/>
          </a:xfrm>
        </p:spPr>
        <p:txBody>
          <a:bodyPr>
            <a:normAutofit/>
          </a:bodyPr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The Deacon and His Work</a:t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U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 Timothy 3:8-13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4F937F-22A1-4169-BC62-45A1984563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6225789"/>
            <a:ext cx="9144000" cy="421474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Churchofchristtucson.org</a:t>
            </a:r>
          </a:p>
        </p:txBody>
      </p:sp>
    </p:spTree>
    <p:extLst>
      <p:ext uri="{BB962C8B-B14F-4D97-AF65-F5344CB8AC3E}">
        <p14:creationId xmlns:p14="http://schemas.microsoft.com/office/powerpoint/2010/main" val="1856705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1BE70-1D73-45CA-AEFF-BC2C52603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532" y="286604"/>
            <a:ext cx="8260228" cy="1450757"/>
          </a:xfrm>
        </p:spPr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The Deacon and His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1520AF-86F8-444F-8B12-57B9F0BAB4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533" y="1845734"/>
            <a:ext cx="8948690" cy="45018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What is a Deacon?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Diakonos</a:t>
            </a:r>
            <a:r>
              <a:rPr lang="en-U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Servant, attendant, or waiter.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Translated two ways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Minister – 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Colossians 1:25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Servant – 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20:26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Christians are to be servants                                            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Romans 16:1-2; Colossians 4:7; 1 Corinthians 3:5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is an official office                                                         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Timothy 3:8, 12; Philippians 1:1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17646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1BE70-1D73-45CA-AEFF-BC2C52603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532" y="286604"/>
            <a:ext cx="8260228" cy="1450757"/>
          </a:xfrm>
        </p:spPr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The Deacon and His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1520AF-86F8-444F-8B12-57B9F0BAB4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533" y="1845734"/>
            <a:ext cx="8948690" cy="45018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His Qualifications: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Timothy 3:8-12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 of dignity 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Timothy 4:12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Doubled tonged 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James 3:9-10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addicted to much wine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fond of sordid gain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Holding to the mystery of the faith                           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Ephesians 4:14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07474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1BE70-1D73-45CA-AEFF-BC2C52603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532" y="286604"/>
            <a:ext cx="8260228" cy="1450757"/>
          </a:xfrm>
        </p:spPr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The Deacon and His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1520AF-86F8-444F-8B12-57B9F0BAB4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533" y="1845734"/>
            <a:ext cx="8948690" cy="45018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His Qualifications: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Timothy 3:8-12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First be tested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Beyond reproach 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Titus 2:7-8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one wife 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19:6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Good manager of his house 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Joshua 24:15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Their wives must be good Christians                                    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Timothy 3:11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66702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1BE70-1D73-45CA-AEFF-BC2C52603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532" y="286604"/>
            <a:ext cx="8260228" cy="1450757"/>
          </a:xfrm>
        </p:spPr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The Deacon and His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1520AF-86F8-444F-8B12-57B9F0BAB4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533" y="1845734"/>
            <a:ext cx="8948690" cy="45018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 Work: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Deacons do not have a specific work detailed in scripture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Elders 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20:28; 1 Timothy 3:2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So, then, what is their work?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6:1-6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are the needs of the church which can be met by men with these qualifications?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Timothy 3:13</a:t>
            </a:r>
          </a:p>
        </p:txBody>
      </p:sp>
    </p:spTree>
    <p:extLst>
      <p:ext uri="{BB962C8B-B14F-4D97-AF65-F5344CB8AC3E}">
        <p14:creationId xmlns:p14="http://schemas.microsoft.com/office/powerpoint/2010/main" val="2483932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DD4CA4D-C9E7-41FF-952E-BB6775C35C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6259"/>
            <a:ext cx="9046346" cy="5684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306047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354</TotalTime>
  <Words>206</Words>
  <Application>Microsoft Office PowerPoint</Application>
  <PresentationFormat>On-screen Show (4:3)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Retrospect</vt:lpstr>
      <vt:lpstr>Office Theme</vt:lpstr>
      <vt:lpstr>The Deacon and His Work 1 Timothy 3:8-13</vt:lpstr>
      <vt:lpstr>The Deacon and His Work</vt:lpstr>
      <vt:lpstr>The Deacon and His Work</vt:lpstr>
      <vt:lpstr>The Deacon and His Work</vt:lpstr>
      <vt:lpstr>The Deacon and His Work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Deacon and His Work 1 Timothy 3:8-13</dc:title>
  <dc:creator>Brenden Ashby</dc:creator>
  <cp:lastModifiedBy>Brenden Ashby</cp:lastModifiedBy>
  <cp:revision>6</cp:revision>
  <dcterms:created xsi:type="dcterms:W3CDTF">2017-11-25T22:44:28Z</dcterms:created>
  <dcterms:modified xsi:type="dcterms:W3CDTF">2017-11-26T23:33:37Z</dcterms:modified>
</cp:coreProperties>
</file>