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4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8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2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2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0A2870-2BCE-4FB6-BBD8-419344C0157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6CE2AA-D68C-49AD-9667-CAE304F2017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, person&#10;&#10;Description generated with high confidence">
            <a:extLst>
              <a:ext uri="{FF2B5EF4-FFF2-40B4-BE49-F238E27FC236}">
                <a16:creationId xmlns:a16="http://schemas.microsoft.com/office/drawing/2014/main" id="{635FAB70-B08B-421D-B856-C273AB37F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0344"/>
          <a:stretch/>
        </p:blipFill>
        <p:spPr>
          <a:xfrm>
            <a:off x="0" y="0"/>
            <a:ext cx="9144000" cy="633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3F631-04DA-437C-B7B2-EC36A4EB6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767" y="204185"/>
            <a:ext cx="5353233" cy="27892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 "/>
              </a:rPr>
              <a:t>To Obey is Better Than Sacrifice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673DA-A300-414F-985E-5171F2A53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38656"/>
            <a:ext cx="9144000" cy="7023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34408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75BF-B51C-4A6E-9116-694648B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286604"/>
            <a:ext cx="8233595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Samuel 15:1-6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2E5B-BADA-4F67-8851-23DA85A5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845734"/>
            <a:ext cx="8868792" cy="44929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Sovereignty and Justice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reminds Saul how he got here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 had a history of being prideful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Sam.13:8-12, 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just and merciful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Amalekites, not a new problem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Exo.17:8-16; Deut. 25:17-16; Judges 6:3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Kenites were merciful to Israel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will be done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Exo. 17:14)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0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75BF-B51C-4A6E-9116-694648B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286604"/>
            <a:ext cx="8233595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Samuel 15:7-16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2E5B-BADA-4F67-8851-23DA85A5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845734"/>
            <a:ext cx="8868792" cy="44929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Partial Obedience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Captured Agag alive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people kept the choice spoils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what God had commanded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obedience = full disobedience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1:6-7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destroyed (obeyed) when it was convenient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action had consequences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Esther 3:1</a:t>
            </a:r>
          </a:p>
        </p:txBody>
      </p:sp>
    </p:spTree>
    <p:extLst>
      <p:ext uri="{BB962C8B-B14F-4D97-AF65-F5344CB8AC3E}">
        <p14:creationId xmlns:p14="http://schemas.microsoft.com/office/powerpoint/2010/main" val="111668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75BF-B51C-4A6E-9116-694648B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286604"/>
            <a:ext cx="8233595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Samuel 15:7-16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2E5B-BADA-4F67-8851-23DA85A5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845734"/>
            <a:ext cx="8868792" cy="44929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Partial Obedience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True Colors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16:18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a monument to himself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convinced that he did what God had commanded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two mistakes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7:21-22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75BF-B51C-4A6E-9116-694648B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286604"/>
            <a:ext cx="8233595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Samuel 15:17-22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2E5B-BADA-4F67-8851-23DA85A50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845734"/>
            <a:ext cx="8868792" cy="44929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Obey is Better than Sacrifice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Second Reminder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17-19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made you great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you not listen?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Saul’s Delusion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20-21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Rebuke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22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7:22-23</a:t>
            </a:r>
          </a:p>
        </p:txBody>
      </p:sp>
    </p:spTree>
    <p:extLst>
      <p:ext uri="{BB962C8B-B14F-4D97-AF65-F5344CB8AC3E}">
        <p14:creationId xmlns:p14="http://schemas.microsoft.com/office/powerpoint/2010/main" val="357385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CEBA5-F0B6-45B9-97C7-62832F832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</TotalTime>
  <Words>190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 </vt:lpstr>
      <vt:lpstr>Calibri Light</vt:lpstr>
      <vt:lpstr>Retrospect</vt:lpstr>
      <vt:lpstr>To Obey is Better Than Sacrifice</vt:lpstr>
      <vt:lpstr>1 Samuel 15:1-6</vt:lpstr>
      <vt:lpstr>1 Samuel 15:7-16</vt:lpstr>
      <vt:lpstr>1 Samuel 15:7-16</vt:lpstr>
      <vt:lpstr>1 Samuel 15:17-22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Obey is Better Than Sacrifice</dc:title>
  <dc:creator>Brenden Ashby</dc:creator>
  <cp:lastModifiedBy>Brenden Ashby</cp:lastModifiedBy>
  <cp:revision>4</cp:revision>
  <dcterms:created xsi:type="dcterms:W3CDTF">2017-12-03T03:30:36Z</dcterms:created>
  <dcterms:modified xsi:type="dcterms:W3CDTF">2017-12-03T06:50:31Z</dcterms:modified>
</cp:coreProperties>
</file>