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5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F8DA9C-02D2-4DA6-9CAD-70DDE2C1B285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DC1BF3-CB90-4063-A111-2770BC63B6F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18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d&#10;&#10;Description generated with high confidence">
            <a:extLst>
              <a:ext uri="{FF2B5EF4-FFF2-40B4-BE49-F238E27FC236}">
                <a16:creationId xmlns:a16="http://schemas.microsoft.com/office/drawing/2014/main" id="{1B6CF69B-6725-4764-94E5-713FD6BA0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554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AF5E191-7971-483F-AC8C-4D53BDBBE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" y="6342125"/>
            <a:ext cx="9144000" cy="51587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9362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CFA9-8F40-4C45-895E-D20386F2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286604"/>
            <a:ext cx="8171451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C170C-4245-4EB4-B8AD-8898320F2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845733"/>
            <a:ext cx="8171451" cy="43597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Read Scripture More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to have a healthy appetite for God’s word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2:2; Matthew 5:6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Testament emphasis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4:13, 15-16; 2 Timothy 2:15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benefits           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3:18; Hebrews 5:12-14</a:t>
            </a:r>
          </a:p>
        </p:txBody>
      </p:sp>
    </p:spTree>
    <p:extLst>
      <p:ext uri="{BB962C8B-B14F-4D97-AF65-F5344CB8AC3E}">
        <p14:creationId xmlns:p14="http://schemas.microsoft.com/office/powerpoint/2010/main" val="1625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CFA9-8F40-4C45-895E-D20386F2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286604"/>
            <a:ext cx="8171451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C170C-4245-4EB4-B8AD-8898320F2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845733"/>
            <a:ext cx="8171451" cy="435975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More Engaged With the Saints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Fellowship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1:9; 1 John 1:7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being here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10:24-25; Psalm 122:1; 84:10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Involved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1:2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7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CFA9-8F40-4C45-895E-D20386F2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286604"/>
            <a:ext cx="8171451" cy="145075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C170C-4245-4EB4-B8AD-8898320F2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845733"/>
            <a:ext cx="8171451" cy="45639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Serious About Sin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we stop giving half effort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no secret sins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2:16; Ecclesiastes 12:14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that our battle against sin is a battle!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4:7; Hebrews 12:1; 11:25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Example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9:24-27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this the year where you give it your all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1:8-9; Proverbs 24:16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6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CC347FA8-4B81-4304-8CF4-A6F19E2D6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5" b="43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651</TotalTime>
  <Words>138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PowerPoint Presentation</vt:lpstr>
      <vt:lpstr>Resolutions</vt:lpstr>
      <vt:lpstr>Resolutions</vt:lpstr>
      <vt:lpstr>Resolutions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Hugh</cp:lastModifiedBy>
  <cp:revision>6</cp:revision>
  <dcterms:created xsi:type="dcterms:W3CDTF">2018-01-06T21:17:10Z</dcterms:created>
  <dcterms:modified xsi:type="dcterms:W3CDTF">2018-01-14T18:17:46Z</dcterms:modified>
</cp:coreProperties>
</file>