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82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5811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6994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70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77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5514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2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323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657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63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25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0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B9A2D0-775A-47B8-B1A6-A16EFEA849E6}" type="datetimeFigureOut">
              <a:rPr lang="en-US" smtClean="0"/>
              <a:t>1/20/2018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C90462-5767-475B-A3A3-032286DD851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6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6000"/>
                <a:shade val="99000"/>
                <a:satMod val="140000"/>
              </a:schemeClr>
            </a:gs>
            <a:gs pos="65000">
              <a:schemeClr val="bg1">
                <a:tint val="100000"/>
                <a:shade val="80000"/>
                <a:satMod val="130000"/>
              </a:schemeClr>
            </a:gs>
            <a:gs pos="100000">
              <a:schemeClr val="bg1">
                <a:tint val="100000"/>
                <a:shade val="48000"/>
                <a:satMod val="120000"/>
              </a:schemeClr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building, table&#10;&#10;Description generated with very high confidence">
            <a:extLst>
              <a:ext uri="{FF2B5EF4-FFF2-40B4-BE49-F238E27FC236}">
                <a16:creationId xmlns:a16="http://schemas.microsoft.com/office/drawing/2014/main" id="{9306858E-995D-4AF4-A30C-DD8E812DDDD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36" r="17298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2189942-24EB-488E-8B69-EB80F7E53E36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A0CA737-33FC-47E3-965A-D1C2CAA6289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" y="6334316"/>
            <a:ext cx="9143989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3CC58E3-BDF9-495D-9327-85F68058BE32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05743" y="4343400"/>
            <a:ext cx="7406640" cy="0"/>
          </a:xfrm>
          <a:prstGeom prst="line">
            <a:avLst/>
          </a:prstGeom>
          <a:ln w="6350">
            <a:solidFill>
              <a:schemeClr val="tx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90BD649-C85F-42AC-BBAA-D427163F6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758952"/>
            <a:ext cx="9143979" cy="3566160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Prepare to Meet Your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1A41EF-A165-4CC3-B52E-E3F5BE16CA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400800"/>
            <a:ext cx="9019693" cy="42896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20989218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0D53-DB8C-4D69-8983-A3C2391C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Prepare to Meet Your God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Amos 4:4-13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8027-53B0-4299-AC68-08E4618BE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845733"/>
            <a:ext cx="8611340" cy="448404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 must we prepare?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Because such a meeting is unavoidable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25:31-33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Many will not be prepared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12:16-20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It will be a time for justice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Corinthians 5:10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Nothing we can do of our own can help us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must choose the narrow way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Matthew 7:13-14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1219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0D53-DB8C-4D69-8983-A3C2391C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Prepare to Meet Your God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Amos 4:4-13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8027-53B0-4299-AC68-08E4618BE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845733"/>
            <a:ext cx="8611340" cy="44840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How to prepare for such a meeting?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according to our way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10:23; Proverbs 14:12; Isaiah 55:8-9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God’s way is the only way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55:10-11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14:6; 6:68; Acts 4:12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07905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0D53-DB8C-4D69-8983-A3C2391CC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5" y="286604"/>
            <a:ext cx="8233595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Prepare to Meet Your God</a:t>
            </a:r>
            <a:b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Amos 4:4-13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1F8027-53B0-4299-AC68-08E4618BE2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309" y="1845733"/>
            <a:ext cx="8611340" cy="448404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When should we prepare?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During this life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16:19-31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Yesterday is gone and tomorrow is not promised                                  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4:13-14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Now is the time to prepare        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Hebrews 9:27; 2 Corinthians 6:2; Acts 22:16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6664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text on a white background&#10;&#10;Description generated with very high confidence">
            <a:extLst>
              <a:ext uri="{FF2B5EF4-FFF2-40B4-BE49-F238E27FC236}">
                <a16:creationId xmlns:a16="http://schemas.microsoft.com/office/drawing/2014/main" id="{8272E0F3-A47C-4F9D-AAFF-70224429800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379"/>
          <a:stretch/>
        </p:blipFill>
        <p:spPr>
          <a:xfrm>
            <a:off x="0" y="0"/>
            <a:ext cx="9144000" cy="6929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78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98</TotalTime>
  <Words>162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Wingdings</vt:lpstr>
      <vt:lpstr>Retrospect</vt:lpstr>
      <vt:lpstr>Prepare to Meet Your God</vt:lpstr>
      <vt:lpstr>Prepare to Meet Your God Amos 4:4-13</vt:lpstr>
      <vt:lpstr>Prepare to Meet Your God Amos 4:4-13</vt:lpstr>
      <vt:lpstr>Prepare to Meet Your God Amos 4:4-13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Prepare to Meet Your God</dc:title>
  <dc:creator>Brenden Ashby</dc:creator>
  <cp:lastModifiedBy>Brenden Ashby</cp:lastModifiedBy>
  <cp:revision>4</cp:revision>
  <dcterms:created xsi:type="dcterms:W3CDTF">2018-01-21T05:29:18Z</dcterms:created>
  <dcterms:modified xsi:type="dcterms:W3CDTF">2018-01-21T07:07:28Z</dcterms:modified>
</cp:coreProperties>
</file>