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305D-ACE2-48F8-9DF6-7DB75DFA6B4E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D646-6429-4DFA-A22A-5DF774BC613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58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305D-ACE2-48F8-9DF6-7DB75DFA6B4E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D646-6429-4DFA-A22A-5DF774BC6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3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305D-ACE2-48F8-9DF6-7DB75DFA6B4E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D646-6429-4DFA-A22A-5DF774BC6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7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305D-ACE2-48F8-9DF6-7DB75DFA6B4E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D646-6429-4DFA-A22A-5DF774BC6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4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305D-ACE2-48F8-9DF6-7DB75DFA6B4E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D646-6429-4DFA-A22A-5DF774BC613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97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305D-ACE2-48F8-9DF6-7DB75DFA6B4E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D646-6429-4DFA-A22A-5DF774BC6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1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305D-ACE2-48F8-9DF6-7DB75DFA6B4E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D646-6429-4DFA-A22A-5DF774BC6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2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305D-ACE2-48F8-9DF6-7DB75DFA6B4E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D646-6429-4DFA-A22A-5DF774BC6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3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305D-ACE2-48F8-9DF6-7DB75DFA6B4E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D646-6429-4DFA-A22A-5DF774BC6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BA305D-ACE2-48F8-9DF6-7DB75DFA6B4E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E3D646-6429-4DFA-A22A-5DF774BC6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8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305D-ACE2-48F8-9DF6-7DB75DFA6B4E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D646-6429-4DFA-A22A-5DF774BC6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9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BA305D-ACE2-48F8-9DF6-7DB75DFA6B4E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E3D646-6429-4DFA-A22A-5DF774BC61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94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person, indoor, sitting&#10;&#10;Description generated with high confidence">
            <a:extLst>
              <a:ext uri="{FF2B5EF4-FFF2-40B4-BE49-F238E27FC236}">
                <a16:creationId xmlns:a16="http://schemas.microsoft.com/office/drawing/2014/main" id="{2EA53770-66F4-4803-848E-5DA0770A24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27"/>
          <a:stretch/>
        </p:blipFill>
        <p:spPr>
          <a:xfrm>
            <a:off x="1" y="0"/>
            <a:ext cx="9144000" cy="68696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6E5DD1-E0FC-4461-84C0-7CBFFACE4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09" y="208537"/>
            <a:ext cx="5133957" cy="267004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All Scripture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086ED2-D6ED-4CE7-B730-CD8DAFF06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6288860"/>
            <a:ext cx="9144000" cy="56914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357411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5850F1-322F-4910-BF86-8AB7E8466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5" y="286604"/>
            <a:ext cx="8233595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All Scripture</a:t>
            </a:r>
            <a:endParaRPr 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7872D-9CFD-4022-90DB-D41E07C49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1845734"/>
            <a:ext cx="8233595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What does the bible claim for itself?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scripture is inspired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3:16-17; Matthew 5:18; Gal. 3:16;      Mark 12:24-27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Old Testament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Sam. 23:1-2; Jer. 10:1; Num. 22:18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writers were guided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1:20-21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414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5850F1-322F-4910-BF86-8AB7E8466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5" y="286604"/>
            <a:ext cx="8233595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All Scripture</a:t>
            </a:r>
            <a:endParaRPr 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7872D-9CFD-4022-90DB-D41E07C49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1845734"/>
            <a:ext cx="8233595" cy="438639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Prophesy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Duet. 13:1-5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Few Messianic Prophesies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Tribe of Judah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49:10; Luke 3:23, 30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Existed before creation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Micah 5:2; John 1:1-2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Sold for 30 pieces of silver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Zech. 11:12; Matthew 26:15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Thirst on the cross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Ps. 69:21; John 19:28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223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5850F1-322F-4910-BF86-8AB7E8466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5" y="286604"/>
            <a:ext cx="8233595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All Scripture</a:t>
            </a:r>
            <a:endParaRPr 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7872D-9CFD-4022-90DB-D41E07C49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1845734"/>
            <a:ext cx="8842159" cy="45639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Prophesy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300 + prophecies that deal with Jesus alone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fulfill 8 of them – 1 in 10¹⁷ power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in 100,000,000,000,000,000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fulfill all of them…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84,000,000,000,000,000,000,000,000,000,000,000,000,000,000,000,000,000,000,000,000,000,000,000,000,000,000,000,000,000,000,000,000,000,000,000,000,000,000,000,000,000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1% chance</a:t>
            </a:r>
          </a:p>
        </p:txBody>
      </p:sp>
    </p:spTree>
    <p:extLst>
      <p:ext uri="{BB962C8B-B14F-4D97-AF65-F5344CB8AC3E}">
        <p14:creationId xmlns:p14="http://schemas.microsoft.com/office/powerpoint/2010/main" val="223062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5850F1-322F-4910-BF86-8AB7E8466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5" y="286604"/>
            <a:ext cx="8233595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All Scripture</a:t>
            </a:r>
            <a:endParaRPr 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7872D-9CFD-4022-90DB-D41E07C49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1845734"/>
            <a:ext cx="8842159" cy="45639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Amazing Unity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                                                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20:2ff; Hosea 2:1ff, Matt. 19:10; Hebrews 13:4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 the details                                       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Lev. 10:1-3; Matt. 7:21-23; 1 Cor. 4:6</a:t>
            </a:r>
            <a:endParaRPr 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altering God’s Word                          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Duet. 4:2; Prov. 30:6; Rev. 22:19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20358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</TotalTime>
  <Words>197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All Scripture</vt:lpstr>
      <vt:lpstr>All Scripture</vt:lpstr>
      <vt:lpstr>All Scripture</vt:lpstr>
      <vt:lpstr>All Scripture</vt:lpstr>
      <vt:lpstr>All Scripture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Scripture</dc:title>
  <dc:creator>Brenden Ashby</dc:creator>
  <cp:lastModifiedBy>Brenden Ashby</cp:lastModifiedBy>
  <cp:revision>3</cp:revision>
  <dcterms:created xsi:type="dcterms:W3CDTF">2018-02-04T20:52:08Z</dcterms:created>
  <dcterms:modified xsi:type="dcterms:W3CDTF">2018-02-04T21:12:58Z</dcterms:modified>
</cp:coreProperties>
</file>