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9516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984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100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2900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2091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09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3671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4049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803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31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255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36D240-2331-44C0-BE36-DE2ADAD9147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EC67AE-4BCD-4721-B20C-2327DB1768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7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ndglass, object, water, sky&#10;&#10;Description generated with very high confidence">
            <a:extLst>
              <a:ext uri="{FF2B5EF4-FFF2-40B4-BE49-F238E27FC236}">
                <a16:creationId xmlns:a16="http://schemas.microsoft.com/office/drawing/2014/main" id="{BFB6BBBD-2C1E-4B21-8A3F-CA79327FA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7623"/>
          <a:stretch/>
        </p:blipFill>
        <p:spPr>
          <a:xfrm>
            <a:off x="0" y="-1664"/>
            <a:ext cx="9144000" cy="6859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06A1B8-07AD-48F8-8CB8-78BDAC4B5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0147" y="443899"/>
            <a:ext cx="5379869" cy="3566160"/>
          </a:xfrm>
        </p:spPr>
        <p:txBody>
          <a:bodyPr/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Fullness of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1F7B2-977F-41F7-ABA3-E801780B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6669"/>
            <a:ext cx="9143999" cy="480363"/>
          </a:xfrm>
        </p:spPr>
        <p:txBody>
          <a:bodyPr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025768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5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29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31">
            <a:extLst>
              <a:ext uri="{FF2B5EF4-FFF2-40B4-BE49-F238E27FC236}">
                <a16:creationId xmlns:a16="http://schemas.microsoft.com/office/drawing/2014/main" id="{184CF176-5285-4F57-A3FF-F97742FC4D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459448C7-491D-4920-A6AA-C30F167D0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36838B-2942-49A4-8369-F371A94228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E0A9EA-62FA-4F43-BEF6-7BBBB3F90F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view of a sunset&#10;&#10;Description generated with very high confidence">
            <a:extLst>
              <a:ext uri="{FF2B5EF4-FFF2-40B4-BE49-F238E27FC236}">
                <a16:creationId xmlns:a16="http://schemas.microsoft.com/office/drawing/2014/main" id="{67DACF70-6EE8-4AC5-A14E-6A4A5A012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-177143" y="1446354"/>
            <a:ext cx="5197686" cy="32364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6FB036-9275-4D0B-A1F2-C2B44839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0" y="639097"/>
            <a:ext cx="360980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Accident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D8AF-00F2-4DD2-B5A7-102C6AE62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32" y="5320889"/>
            <a:ext cx="9037468" cy="87962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plan happened exactly as He had intended it to (</a:t>
            </a:r>
            <a:r>
              <a:rPr lang="en-US" sz="3200" b="1" cap="all" spc="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2:22-23, 4:27-28</a:t>
            </a:r>
            <a:r>
              <a:rPr lang="en-US" sz="32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05511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C886-47B5-4845-AA73-6B82B38F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286604"/>
            <a:ext cx="8189207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Fullness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DCC6-5447-4F1C-A86B-21671ED6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845733"/>
            <a:ext cx="8593585" cy="44219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was the right time for God to send His Son to become the sacrifice for all of mankind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are some questions that arise in connection to the phrase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fullness of time.”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made the first century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for the greatest event in history to happen?</a:t>
            </a:r>
          </a:p>
        </p:txBody>
      </p:sp>
    </p:spTree>
    <p:extLst>
      <p:ext uri="{BB962C8B-B14F-4D97-AF65-F5344CB8AC3E}">
        <p14:creationId xmlns:p14="http://schemas.microsoft.com/office/powerpoint/2010/main" val="3984633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C886-47B5-4845-AA73-6B82B38F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286604"/>
            <a:ext cx="8189207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Fullness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DCC6-5447-4F1C-A86B-21671ED6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845733"/>
            <a:ext cx="8593585" cy="47256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centuries this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 been in preparation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need is identified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3:14-15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was necessary for humanity to grasp the basic concepts of truth and error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8:21; Judges 25:25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was a necessary next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taught man about sin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7:7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was not a means to an end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3:19-24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484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C886-47B5-4845-AA73-6B82B38F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286604"/>
            <a:ext cx="8189207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Fullness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DCC6-5447-4F1C-A86B-21671ED6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845733"/>
            <a:ext cx="8593585" cy="47256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made it clear that people cannot save themselves by right action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2:1-9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it, again, was not what would save mankind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weak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8:1-4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limited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10:1-4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intensified our knowledge of sin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7:13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was revealed in a progressive manner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3:1-7; Heb. 1:1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529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7737A-382D-4ED3-949E-C53223D64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5:6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it about the first century that it made it the right time for the gospel?</a:t>
            </a:r>
          </a:p>
        </p:txBody>
      </p:sp>
      <p:pic>
        <p:nvPicPr>
          <p:cNvPr id="7" name="Content Placeholder 6" descr="A hand holding a watch&#10;&#10;Description generated with very high confidence">
            <a:extLst>
              <a:ext uri="{FF2B5EF4-FFF2-40B4-BE49-F238E27FC236}">
                <a16:creationId xmlns:a16="http://schemas.microsoft.com/office/drawing/2014/main" id="{6A8D5F2E-03B3-408E-8F77-AE109E0D8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63118"/>
            <a:ext cx="3702050" cy="2589015"/>
          </a:xfrm>
        </p:spPr>
      </p:pic>
    </p:spTree>
    <p:extLst>
      <p:ext uri="{BB962C8B-B14F-4D97-AF65-F5344CB8AC3E}">
        <p14:creationId xmlns:p14="http://schemas.microsoft.com/office/powerpoint/2010/main" val="3056910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C886-47B5-4845-AA73-6B82B38F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286604"/>
            <a:ext cx="8189207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Right Time</a:t>
            </a:r>
          </a:p>
        </p:txBody>
      </p:sp>
      <p:pic>
        <p:nvPicPr>
          <p:cNvPr id="7" name="Picture 6" descr="A close up of a tall building&#10;&#10;Description generated with high confidence">
            <a:extLst>
              <a:ext uri="{FF2B5EF4-FFF2-40B4-BE49-F238E27FC236}">
                <a16:creationId xmlns:a16="http://schemas.microsoft.com/office/drawing/2014/main" id="{06032255-7FF6-4712-A4B4-55791A60D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79" y="251169"/>
            <a:ext cx="1580225" cy="15945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DCC6-5447-4F1C-A86B-21671ED6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845733"/>
            <a:ext cx="8966447" cy="47256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– Unequaled in wealth, power, safety, etc. Had been a power since 509 BC unlike other empires who only lasted a few generations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Greeks – Provided a language (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Koine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that was exact beyond our language and easily memorized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– Rome was a stratified society of rich and poor (not really a middle). There were almost as many slaves as free persons.</a:t>
            </a:r>
          </a:p>
        </p:txBody>
      </p:sp>
    </p:spTree>
    <p:extLst>
      <p:ext uri="{BB962C8B-B14F-4D97-AF65-F5344CB8AC3E}">
        <p14:creationId xmlns:p14="http://schemas.microsoft.com/office/powerpoint/2010/main" val="2168107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C886-47B5-4845-AA73-6B82B38F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286604"/>
            <a:ext cx="8189207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Right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DCC6-5447-4F1C-A86B-21671ED6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845733"/>
            <a:ext cx="8593585" cy="47256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Contempt for life – Abortion, suicide, and divorce were very common. Blood-sport was common.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a true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alternative. He showed that life is inherently valuable and revealed a God who takes a personal interest in </a:t>
            </a:r>
            <a:r>
              <a:rPr lang="en-U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creation.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 – Rome allowed religious freedom in the empire. This made it possible for Christians to practice and evangelize under the safety of Roman “law and order.”</a:t>
            </a:r>
          </a:p>
        </p:txBody>
      </p:sp>
      <p:pic>
        <p:nvPicPr>
          <p:cNvPr id="5" name="Picture 4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B752402E-386B-46BB-B06A-A46D44EA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5" y="0"/>
            <a:ext cx="1845733" cy="18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9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508</TotalTime>
  <Words>391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The Fullness of Time</vt:lpstr>
      <vt:lpstr>No Accident </vt:lpstr>
      <vt:lpstr>The Fullness of Time</vt:lpstr>
      <vt:lpstr>The Fullness of Time</vt:lpstr>
      <vt:lpstr>The Fullness of Time</vt:lpstr>
      <vt:lpstr>PowerPoint Presentation</vt:lpstr>
      <vt:lpstr>At the Right Time</vt:lpstr>
      <vt:lpstr>At the Right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Fullness of Time</dc:title>
  <dc:creator>Brenden Ashby</dc:creator>
  <cp:lastModifiedBy>Hugh</cp:lastModifiedBy>
  <cp:revision>10</cp:revision>
  <cp:lastPrinted>2018-03-11T07:21:57Z</cp:lastPrinted>
  <dcterms:created xsi:type="dcterms:W3CDTF">2018-03-11T06:19:24Z</dcterms:created>
  <dcterms:modified xsi:type="dcterms:W3CDTF">2018-03-11T15:53:34Z</dcterms:modified>
</cp:coreProperties>
</file>