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4D026-7EF6-4B2D-BD56-A88F404A4AA1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103B4-6105-47D6-8B20-41135D3C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1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2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5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10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6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2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5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5FA56F-F5D9-49D0-A61B-CE34270BBFF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2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D680F5-0A31-4E12-A56B-0E6BB9F19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1" b="11704"/>
          <a:stretch/>
        </p:blipFill>
        <p:spPr>
          <a:xfrm>
            <a:off x="-24" y="10"/>
            <a:ext cx="9144023" cy="49150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ED3830-ABBE-41E7-B0D4-FA582F8472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F394EE-52D9-4BC8-8F01-DCF6EAD920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637C5-5667-4554-8563-81A50F76C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897" y="5120640"/>
            <a:ext cx="7543800" cy="8229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Three Facts About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4B6EE-8B01-4BB0-B79E-31FFAB8C5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909" y="5943600"/>
            <a:ext cx="7543800" cy="54351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392625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1973C2-EB8B-452A-A698-4A252FD3AE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162E77-11AD-44A7-84EC-40C59EEFBD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B158E9-1B40-4CD6-95F0-95CA11DF7B7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E967079-E3B0-42D8-9B10-F4525B8564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8" r="23422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Facts About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198913"/>
            <a:ext cx="5257780" cy="456764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power: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allures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3:6; John 12:3-6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deceptive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3:13; Gen. 3:1-5;                  Heb. 11:24-25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enslaves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8:34; Rom. 6:16-18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29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Facts About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Stains: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reputation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10:1; Prov. 22:1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bodies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1:26-27; James 5:14-15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souls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4:1-2; Jer. 2:19-23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89D05B-93BB-4FFF-96DF-315C9B68C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65" y="445094"/>
            <a:ext cx="3549206" cy="269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9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Facts About Sin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Consequence: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suffer the consequence of sin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3:23, 10-12; 1 John 1:8-10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separated from God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59:1-2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seriousness can been seen in what was paid to forgive us of our sins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15:1-4; Rom. 5:6-8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tree&#10;&#10;Description generated with high confidence">
            <a:extLst>
              <a:ext uri="{FF2B5EF4-FFF2-40B4-BE49-F238E27FC236}">
                <a16:creationId xmlns:a16="http://schemas.microsoft.com/office/drawing/2014/main" id="{486EE229-0BCF-4470-806B-0D49B8CE3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32" y="215582"/>
            <a:ext cx="2849939" cy="199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1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138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Three Facts About Sin</vt:lpstr>
      <vt:lpstr>3 Facts About Sin</vt:lpstr>
      <vt:lpstr>3 Facts About Sin</vt:lpstr>
      <vt:lpstr>3 Facts About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Facts About Sin</dc:title>
  <dc:creator>Brenden Ashby</dc:creator>
  <cp:lastModifiedBy>Brenden Ashby</cp:lastModifiedBy>
  <cp:revision>5</cp:revision>
  <cp:lastPrinted>2018-03-18T22:41:56Z</cp:lastPrinted>
  <dcterms:created xsi:type="dcterms:W3CDTF">2018-03-18T22:08:22Z</dcterms:created>
  <dcterms:modified xsi:type="dcterms:W3CDTF">2018-03-19T00:05:50Z</dcterms:modified>
</cp:coreProperties>
</file>