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1" r:id="rId1"/>
  </p:sldMasterIdLst>
  <p:sldIdLst>
    <p:sldId id="258" r:id="rId2"/>
    <p:sldId id="260" r:id="rId3"/>
    <p:sldId id="261" r:id="rId4"/>
    <p:sldId id="259" r:id="rId5"/>
    <p:sldId id="262" r:id="rId6"/>
    <p:sldId id="263" r:id="rId7"/>
    <p:sldId id="267" r:id="rId8"/>
    <p:sldId id="265" r:id="rId9"/>
    <p:sldId id="264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B315892-1F15-4D67-8A1E-D186F5FB56B6}">
          <p14:sldIdLst>
            <p14:sldId id="258"/>
            <p14:sldId id="260"/>
            <p14:sldId id="261"/>
            <p14:sldId id="259"/>
            <p14:sldId id="262"/>
            <p14:sldId id="263"/>
            <p14:sldId id="267"/>
            <p14:sldId id="265"/>
            <p14:sldId id="264"/>
            <p14:sldId id="2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60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FFD9-CAB0-4242-A9DE-AD726CAF4E8D}" type="datetimeFigureOut">
              <a:rPr lang="en-US" smtClean="0"/>
              <a:t>3/31/2018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53462-E0B2-4243-9738-B24161EB966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9746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FFD9-CAB0-4242-A9DE-AD726CAF4E8D}" type="datetimeFigureOut">
              <a:rPr lang="en-US" smtClean="0"/>
              <a:t>3/31/2018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53462-E0B2-4243-9738-B24161EB9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66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FFD9-CAB0-4242-A9DE-AD726CAF4E8D}" type="datetimeFigureOut">
              <a:rPr lang="en-US" smtClean="0"/>
              <a:t>3/31/2018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53462-E0B2-4243-9738-B24161EB9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107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FFD9-CAB0-4242-A9DE-AD726CAF4E8D}" type="datetimeFigureOut">
              <a:rPr lang="en-US" smtClean="0"/>
              <a:t>3/31/2018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53462-E0B2-4243-9738-B24161EB9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344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FFD9-CAB0-4242-A9DE-AD726CAF4E8D}" type="datetimeFigureOut">
              <a:rPr lang="en-US" smtClean="0"/>
              <a:t>3/31/2018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53462-E0B2-4243-9738-B24161EB966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5089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FFD9-CAB0-4242-A9DE-AD726CAF4E8D}" type="datetimeFigureOut">
              <a:rPr lang="en-US" smtClean="0"/>
              <a:t>3/31/2018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53462-E0B2-4243-9738-B24161EB9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938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FFD9-CAB0-4242-A9DE-AD726CAF4E8D}" type="datetimeFigureOut">
              <a:rPr lang="en-US" smtClean="0"/>
              <a:t>3/31/2018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53462-E0B2-4243-9738-B24161EB9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019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FFD9-CAB0-4242-A9DE-AD726CAF4E8D}" type="datetimeFigureOut">
              <a:rPr lang="en-US" smtClean="0"/>
              <a:t>3/31/2018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53462-E0B2-4243-9738-B24161EB9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531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FFD9-CAB0-4242-A9DE-AD726CAF4E8D}" type="datetimeFigureOut">
              <a:rPr lang="en-US" smtClean="0"/>
              <a:t>3/31/2018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53462-E0B2-4243-9738-B24161EB9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369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4D2BFFD9-CAB0-4242-A9DE-AD726CAF4E8D}" type="datetimeFigureOut">
              <a:rPr lang="en-US" smtClean="0"/>
              <a:t>3/31/2018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7053462-E0B2-4243-9738-B24161EB9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26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FFD9-CAB0-4242-A9DE-AD726CAF4E8D}" type="datetimeFigureOut">
              <a:rPr lang="en-US" smtClean="0"/>
              <a:t>3/31/2018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53462-E0B2-4243-9738-B24161EB9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062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D2BFFD9-CAB0-4242-A9DE-AD726CAF4E8D}" type="datetimeFigureOut">
              <a:rPr lang="en-US" smtClean="0"/>
              <a:t>3/31/2018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7053462-E0B2-4243-9738-B24161EB966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7153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40B145-46E0-4428-A7A1-C213B91326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" r="2408"/>
          <a:stretch/>
        </p:blipFill>
        <p:spPr>
          <a:xfrm>
            <a:off x="-62144" y="0"/>
            <a:ext cx="920614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9C22EC-6022-48BF-A81D-6383367A1E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899" y="758952"/>
            <a:ext cx="8975324" cy="3566160"/>
          </a:xfrm>
        </p:spPr>
        <p:txBody>
          <a:bodyPr/>
          <a:lstStyle/>
          <a:p>
            <a:pPr algn="ctr"/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“If Christ Be Not Raised”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47AF46-435F-44E2-B111-DFEF2F489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661" y="6229557"/>
            <a:ext cx="7543800" cy="628443"/>
          </a:xfrm>
        </p:spPr>
        <p:txBody>
          <a:bodyPr/>
          <a:lstStyle/>
          <a:p>
            <a:pPr algn="ctr"/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Churchofchristtucson.org</a:t>
            </a:r>
          </a:p>
        </p:txBody>
      </p:sp>
    </p:spTree>
    <p:extLst>
      <p:ext uri="{BB962C8B-B14F-4D97-AF65-F5344CB8AC3E}">
        <p14:creationId xmlns:p14="http://schemas.microsoft.com/office/powerpoint/2010/main" val="2874145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589403-FA72-4428-9E61-B4A8A8BA0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250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97C77-CF70-4A96-868C-1AFC4390A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10" y="286604"/>
            <a:ext cx="8251350" cy="145075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If Christ Be Not Raised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6352A-B1CC-4079-ADFE-173585198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3" y="1845733"/>
            <a:ext cx="8575828" cy="435975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Fact of The Resurrection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Empty Tomb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death was publicly witnessed                                          </a:t>
            </a:r>
            <a:r>
              <a:rPr lang="en-US" sz="3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22:33-38, 44-49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Multiple witnesses saw His burial                                           </a:t>
            </a:r>
            <a:r>
              <a:rPr lang="en-US" sz="3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23:50-56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Multiple witnesses saw the empty tomb                                </a:t>
            </a:r>
            <a:r>
              <a:rPr lang="en-US" sz="3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24:1-12</a:t>
            </a: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3157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arge rock&#10;&#10;Description generated with very high confidence">
            <a:extLst>
              <a:ext uri="{FF2B5EF4-FFF2-40B4-BE49-F238E27FC236}">
                <a16:creationId xmlns:a16="http://schemas.microsoft.com/office/drawing/2014/main" id="{44F472C0-1638-4E34-9E50-169AC9AA70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7" r="14558"/>
          <a:stretch/>
        </p:blipFill>
        <p:spPr>
          <a:xfrm>
            <a:off x="-1" y="0"/>
            <a:ext cx="92238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460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97C77-CF70-4A96-868C-1AFC4390A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10" y="286604"/>
            <a:ext cx="8251350" cy="145075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If Christ Be Not Raised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6352A-B1CC-4079-ADFE-173585198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3" y="1845733"/>
            <a:ext cx="8575828" cy="435975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Post-Mortem Appearances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Corinthians 15:3-8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Most are still living – Go ask them yourself vs.6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Conversion of Saul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can account for such a change?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22:1-16; 9:15-16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3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2144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book&#10;&#10;Description generated with very high confidence">
            <a:extLst>
              <a:ext uri="{FF2B5EF4-FFF2-40B4-BE49-F238E27FC236}">
                <a16:creationId xmlns:a16="http://schemas.microsoft.com/office/drawing/2014/main" id="{9BC0CDF9-28A7-4037-AF99-D926BD995F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" t="11554"/>
          <a:stretch/>
        </p:blipFill>
        <p:spPr>
          <a:xfrm>
            <a:off x="0" y="-1"/>
            <a:ext cx="9144000" cy="686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69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97C77-CF70-4A96-868C-1AFC4390A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10" y="286604"/>
            <a:ext cx="8251350" cy="145075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If Christ Be Not Raised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6352A-B1CC-4079-ADFE-173585198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3" y="1845733"/>
            <a:ext cx="8575828" cy="451955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Boldness of the Disciples                                                          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4:12-31; 7:51-60; 8:1-4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James – Sword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Thomas – Speared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Matthew – Speared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Philip – Crucified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Bartholomew – Crucified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Andrew, James, Thaddaeus, Simon - Crucified</a:t>
            </a:r>
          </a:p>
          <a:p>
            <a:pPr marL="0" indent="0">
              <a:buNone/>
            </a:pPr>
            <a:endParaRPr lang="en-US" sz="3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7035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book&#10;&#10;Description generated with very high confidence">
            <a:extLst>
              <a:ext uri="{FF2B5EF4-FFF2-40B4-BE49-F238E27FC236}">
                <a16:creationId xmlns:a16="http://schemas.microsoft.com/office/drawing/2014/main" id="{9BC0CDF9-28A7-4037-AF99-D926BD995F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" t="11554"/>
          <a:stretch/>
        </p:blipFill>
        <p:spPr>
          <a:xfrm>
            <a:off x="0" y="-1"/>
            <a:ext cx="9144000" cy="686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388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black background&#10;&#10;Description generated with very high confidence">
            <a:extLst>
              <a:ext uri="{FF2B5EF4-FFF2-40B4-BE49-F238E27FC236}">
                <a16:creationId xmlns:a16="http://schemas.microsoft.com/office/drawing/2014/main" id="{F24873C2-A27B-43BB-B7CB-B8987FE5DE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624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97C77-CF70-4A96-868C-1AFC4390A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10" y="286604"/>
            <a:ext cx="8251350" cy="145075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If Christ Be Not Raised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6352A-B1CC-4079-ADFE-173585198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3" y="1845733"/>
            <a:ext cx="8575828" cy="451955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Impact of the Resurrection                                                     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Corinthians 15:12-19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</a:t>
            </a:r>
            <a:r>
              <a:rPr lang="en-US" sz="3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who He said He Is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1:4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call to repentance is real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17:30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Judgement is real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Peter 4:5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Salvation and Hope are real                                                          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Corinthians 15:20-22 cf. Romans 6:4-7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6345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457</TotalTime>
  <Words>184</Words>
  <Application>Microsoft Office PowerPoint</Application>
  <PresentationFormat>On-screen Show (4:3)</PresentationFormat>
  <Paragraphs>29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Retrospect</vt:lpstr>
      <vt:lpstr>“If Christ Be Not Raised”</vt:lpstr>
      <vt:lpstr>If Christ Be Not Raised</vt:lpstr>
      <vt:lpstr>PowerPoint Presentation</vt:lpstr>
      <vt:lpstr>If Christ Be Not Raised</vt:lpstr>
      <vt:lpstr>PowerPoint Presentation</vt:lpstr>
      <vt:lpstr>If Christ Be Not Raised</vt:lpstr>
      <vt:lpstr>PowerPoint Presentation</vt:lpstr>
      <vt:lpstr>PowerPoint Presentation</vt:lpstr>
      <vt:lpstr>If Christ Be Not Raised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“If Christ Be Not Raised”</dc:title>
  <dc:creator>Brenden Ashby</dc:creator>
  <cp:lastModifiedBy>Brenden Ashby</cp:lastModifiedBy>
  <cp:revision>7</cp:revision>
  <dcterms:created xsi:type="dcterms:W3CDTF">2018-04-01T06:30:14Z</dcterms:created>
  <dcterms:modified xsi:type="dcterms:W3CDTF">2018-04-01T14:08:10Z</dcterms:modified>
</cp:coreProperties>
</file>