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57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7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50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9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882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9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8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5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1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64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66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669A057-46DB-4B53-A54B-C242D2E4BF4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D3B175-F45A-458C-B8AC-AF1FD273C48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44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11A75-C576-4402-9D3C-163013D2F5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9A2A5-A8A2-4B26-8917-69B0954FAA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08196B-06B8-4623-A74D-5B4A45178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30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9586-485C-4E29-8C3E-7D559EBBE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85" y="286604"/>
            <a:ext cx="8120575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Resisting Temptation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26DDC-4F15-4583-81AC-7984FFA4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85" y="1845733"/>
            <a:ext cx="8396653" cy="434405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Temptation: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will happen 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4:7; 1 Pet. 5:8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comes from within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1:13-16; 1 Jn. 2:16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be overcome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4:1-11; Heb. 2:18, 4:15; 1 Pet. 5:8-9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A picture containing remote, game, controller, wii&#10;&#10;Description generated with very high confidence">
            <a:extLst>
              <a:ext uri="{FF2B5EF4-FFF2-40B4-BE49-F238E27FC236}">
                <a16:creationId xmlns:a16="http://schemas.microsoft.com/office/drawing/2014/main" id="{701B9AA3-0DDA-4787-AD5E-63F774FCF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815" y="141732"/>
            <a:ext cx="3048000" cy="203911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736082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9586-485C-4E29-8C3E-7D559EBBE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85" y="286604"/>
            <a:ext cx="8120575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Resisting Temptation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26DDC-4F15-4583-81AC-7984FFA4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85" y="1845733"/>
            <a:ext cx="8396653" cy="434405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Overcoming Temptation: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Realize the cost                                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1:15; Heb. 12:1, 11:25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be merciless                  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19:18-20; Rom. 13:14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a plan of action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Dan. 1:8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develop new desires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4:4; Eph. 4:22-24; Rom. 12:1; Phil. 4:8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takes effort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9:24-27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picture containing remote, game, controller, wii&#10;&#10;Description generated with very high confidence">
            <a:extLst>
              <a:ext uri="{FF2B5EF4-FFF2-40B4-BE49-F238E27FC236}">
                <a16:creationId xmlns:a16="http://schemas.microsoft.com/office/drawing/2014/main" id="{50EA4969-9A05-45C5-814B-224FA20D6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815" y="141732"/>
            <a:ext cx="3048000" cy="203911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259254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19586-485C-4E29-8C3E-7D559EBBE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85" y="286604"/>
            <a:ext cx="8120575" cy="145075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Resisting Temptation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26DDC-4F15-4583-81AC-7984FFA45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85" y="1845733"/>
            <a:ext cx="8396653" cy="434405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After Temptation: </a:t>
            </a:r>
          </a:p>
          <a:p>
            <a:pPr marL="715518" lvl="1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Successfully resisted                                                                             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Jas. 1:12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5518" lvl="1" indent="-514350">
              <a:buFont typeface="+mj-lt"/>
              <a:buAutoNum type="arabicPeriod"/>
            </a:pPr>
            <a:r>
              <a:rPr 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in to </a:t>
            </a:r>
            <a:r>
              <a:rPr lang="en-US" sz="3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                                                                 </a:t>
            </a:r>
            <a:r>
              <a:rPr lang="en-US" sz="3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</a:t>
            </a:r>
            <a:r>
              <a:rPr lang="en-US" sz="3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24:16; 1 Jn. 1:9</a:t>
            </a:r>
            <a:endParaRPr 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A picture containing remote, game, controller, wii&#10;&#10;Description generated with very high confidence">
            <a:extLst>
              <a:ext uri="{FF2B5EF4-FFF2-40B4-BE49-F238E27FC236}">
                <a16:creationId xmlns:a16="http://schemas.microsoft.com/office/drawing/2014/main" id="{30CA46F4-55C3-43FB-8037-77C523E76C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9815" y="141732"/>
            <a:ext cx="3048000" cy="2039112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092820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ss, road, outdoor&#10;&#10;Description generated with high confidence">
            <a:extLst>
              <a:ext uri="{FF2B5EF4-FFF2-40B4-BE49-F238E27FC236}">
                <a16:creationId xmlns:a16="http://schemas.microsoft.com/office/drawing/2014/main" id="{16EB1B44-7520-4F49-8458-456A59A95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7624" y="1"/>
            <a:ext cx="98192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82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461</TotalTime>
  <Words>132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PowerPoint Presentation</vt:lpstr>
      <vt:lpstr>Resisting Temptation </vt:lpstr>
      <vt:lpstr>Resisting Temptation </vt:lpstr>
      <vt:lpstr>Resisting Temptation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6</cp:revision>
  <dcterms:created xsi:type="dcterms:W3CDTF">2018-08-19T07:19:50Z</dcterms:created>
  <dcterms:modified xsi:type="dcterms:W3CDTF">2018-08-19T15:01:44Z</dcterms:modified>
</cp:coreProperties>
</file>