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5238" autoAdjust="0"/>
  </p:normalViewPr>
  <p:slideViewPr>
    <p:cSldViewPr snapToGrid="0">
      <p:cViewPr varScale="1">
        <p:scale>
          <a:sx n="84" d="100"/>
          <a:sy n="84" d="100"/>
        </p:scale>
        <p:origin x="2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A7A3-38F3-4FAF-A84E-10D1C8167C33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06F7-AD96-4F1F-BCFD-64973675D59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14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A7A3-38F3-4FAF-A84E-10D1C8167C33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06F7-AD96-4F1F-BCFD-64973675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0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A7A3-38F3-4FAF-A84E-10D1C8167C33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06F7-AD96-4F1F-BCFD-64973675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A7A3-38F3-4FAF-A84E-10D1C8167C33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06F7-AD96-4F1F-BCFD-64973675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5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A7A3-38F3-4FAF-A84E-10D1C8167C33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06F7-AD96-4F1F-BCFD-64973675D59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78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A7A3-38F3-4FAF-A84E-10D1C8167C33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06F7-AD96-4F1F-BCFD-64973675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A7A3-38F3-4FAF-A84E-10D1C8167C33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06F7-AD96-4F1F-BCFD-64973675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0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A7A3-38F3-4FAF-A84E-10D1C8167C33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06F7-AD96-4F1F-BCFD-64973675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A7A3-38F3-4FAF-A84E-10D1C8167C33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06F7-AD96-4F1F-BCFD-64973675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0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FA2A7A3-38F3-4FAF-A84E-10D1C8167C33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1A06F7-AD96-4F1F-BCFD-64973675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A7A3-38F3-4FAF-A84E-10D1C8167C33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06F7-AD96-4F1F-BCFD-64973675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7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FA2A7A3-38F3-4FAF-A84E-10D1C8167C33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1A06F7-AD96-4F1F-BCFD-64973675D59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92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43DA-BE2C-4FD7-B283-45F860FD31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FC714-C5F5-4DA8-A0AB-21D68833D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unset in the background&#10;&#10;Description generated with very high confidence">
            <a:extLst>
              <a:ext uri="{FF2B5EF4-FFF2-40B4-BE49-F238E27FC236}">
                <a16:creationId xmlns:a16="http://schemas.microsoft.com/office/drawing/2014/main" id="{2FFDF121-BCF1-4F9A-B224-963C45A0F7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r="1249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A565EB-E1E2-4772-BA70-639545663797}"/>
              </a:ext>
            </a:extLst>
          </p:cNvPr>
          <p:cNvSpPr txBox="1"/>
          <p:nvPr/>
        </p:nvSpPr>
        <p:spPr>
          <a:xfrm>
            <a:off x="0" y="1766146"/>
            <a:ext cx="6054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Rejected Christ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AFE59-B005-4F96-8BC1-8C24D8387C29}"/>
              </a:ext>
            </a:extLst>
          </p:cNvPr>
          <p:cNvSpPr txBox="1"/>
          <p:nvPr/>
        </p:nvSpPr>
        <p:spPr>
          <a:xfrm>
            <a:off x="5323565" y="5046473"/>
            <a:ext cx="280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53:3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8170BE-AA2F-4EC1-A5DE-9AF31881C54A}"/>
              </a:ext>
            </a:extLst>
          </p:cNvPr>
          <p:cNvSpPr txBox="1"/>
          <p:nvPr/>
        </p:nvSpPr>
        <p:spPr>
          <a:xfrm>
            <a:off x="0" y="6369257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337591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202C7-72F1-4F07-B550-A80D85EC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2" y="263527"/>
            <a:ext cx="8109308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Rejected Christ</a:t>
            </a:r>
            <a:b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Isa. 53:3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64DDD-CA51-4046-B825-404F96B6A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3" y="1845734"/>
            <a:ext cx="8655728" cy="444853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 would and do reject Him today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7:51-53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How do people reject Him?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Name                           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2:9-10; Acts 4:9-12; Acts 11:26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Authority                      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28:18-19; 8:5-9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church                                     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16:13-18; Eph. 4:4; 1:22-23; Acts 20:28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03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202C7-72F1-4F07-B550-A80D85EC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2" y="263527"/>
            <a:ext cx="8109308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Rejected Christ</a:t>
            </a:r>
            <a:b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Isa. 53:3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64DDD-CA51-4046-B825-404F96B6A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3" y="1845734"/>
            <a:ext cx="8655728" cy="444853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people reject Him?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Gospel                                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Gal. 1:7-9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worship                         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20:7; 1 Cor. 16:2; Rom. 10:14-15;                                    1 Tim. 2:1-2; Eph. 5:19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teaching                                 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7:1-13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39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36563"/>
            <a:ext cx="91440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dirty="0">
                <a:solidFill>
                  <a:srgbClr val="00FFFF"/>
                </a:solidFill>
                <a:latin typeface="Calibri" pitchFamily="34" charset="0"/>
              </a:rPr>
              <a:t>What must I do to be saved? </a:t>
            </a:r>
            <a:r>
              <a:rPr lang="en-US" sz="3500" b="1" i="1" dirty="0">
                <a:solidFill>
                  <a:srgbClr val="FFFFFF"/>
                </a:solidFill>
                <a:latin typeface="Calibri" pitchFamily="34" charset="0"/>
              </a:rPr>
              <a:t>Acts 16:30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143000"/>
            <a:ext cx="8458200" cy="51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 Believe in Jesus; 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John 8:24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Repent of Sins; 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Luke 13:3; 5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Confess our Faith in Christ;                              	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Matt. 10:32-33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Be Baptized for the Remission Of Sins;                  	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Mark 16:16; Acts 2:38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Live Faithfully; 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Rev. 2:10</a:t>
            </a:r>
          </a:p>
        </p:txBody>
      </p:sp>
      <p:pic>
        <p:nvPicPr>
          <p:cNvPr id="7" name="Picture 19" descr="C:\Documents and Settings\Owner\Local Settings\Temporary Internet Files\Content.IE5\NRH1HLDI\MCj032690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C:\Documents and Settings\Owner\Local Settings\Temporary Internet Files\Content.IE5\NRH1HLDI\MCj032690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37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72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1163</TotalTime>
  <Words>131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Retrospect</vt:lpstr>
      <vt:lpstr>PowerPoint Presentation</vt:lpstr>
      <vt:lpstr>The Rejected Christ  Isa. 53:3</vt:lpstr>
      <vt:lpstr>The Rejected Christ  Isa. 53:3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4</cp:revision>
  <dcterms:created xsi:type="dcterms:W3CDTF">2018-10-27T20:05:48Z</dcterms:created>
  <dcterms:modified xsi:type="dcterms:W3CDTF">2018-10-28T15:29:42Z</dcterms:modified>
</cp:coreProperties>
</file>