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notesMasterIdLst>
    <p:notesMasterId r:id="rId10"/>
  </p:notesMasterIdLst>
  <p:sldIdLst>
    <p:sldId id="256" r:id="rId2"/>
    <p:sldId id="265" r:id="rId3"/>
    <p:sldId id="266" r:id="rId4"/>
    <p:sldId id="259" r:id="rId5"/>
    <p:sldId id="263" r:id="rId6"/>
    <p:sldId id="260" r:id="rId7"/>
    <p:sldId id="261" r:id="rId8"/>
    <p:sldId id="262"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81" autoAdjust="0"/>
    <p:restoredTop sz="91217" autoAdjust="0"/>
  </p:normalViewPr>
  <p:slideViewPr>
    <p:cSldViewPr snapToGrid="0">
      <p:cViewPr varScale="1">
        <p:scale>
          <a:sx n="78" d="100"/>
          <a:sy n="78" d="100"/>
        </p:scale>
        <p:origin x="91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01CF0B-F6F5-4DB8-8D92-9FC3B2C6FE25}" type="datetimeFigureOut">
              <a:rPr lang="en-US" smtClean="0"/>
              <a:t>2/17/2019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10EBD2-2682-4654-98E4-E5346D32DB33}" type="slidenum">
              <a:rPr lang="en-US" smtClean="0"/>
              <a:t>‹#›</a:t>
            </a:fld>
            <a:endParaRPr lang="en-US"/>
          </a:p>
        </p:txBody>
      </p:sp>
    </p:spTree>
    <p:extLst>
      <p:ext uri="{BB962C8B-B14F-4D97-AF65-F5344CB8AC3E}">
        <p14:creationId xmlns:p14="http://schemas.microsoft.com/office/powerpoint/2010/main" val="38081096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Christian life is a marathon not a sprint. A marathon takes intentionality when running. Don’t want to spend all of your energy upfront, or else you fail to finish. You want to spend the right amount of energy throughout the whole race so that by the end you are spent. The Christian life is the same way. </a:t>
            </a:r>
          </a:p>
        </p:txBody>
      </p:sp>
      <p:sp>
        <p:nvSpPr>
          <p:cNvPr id="4" name="Slide Number Placeholder 3"/>
          <p:cNvSpPr>
            <a:spLocks noGrp="1"/>
          </p:cNvSpPr>
          <p:nvPr>
            <p:ph type="sldNum" sz="quarter" idx="5"/>
          </p:nvPr>
        </p:nvSpPr>
        <p:spPr/>
        <p:txBody>
          <a:bodyPr/>
          <a:lstStyle/>
          <a:p>
            <a:fld id="{C110EBD2-2682-4654-98E4-E5346D32DB33}" type="slidenum">
              <a:rPr lang="en-US" smtClean="0"/>
              <a:t>8</a:t>
            </a:fld>
            <a:endParaRPr lang="en-US"/>
          </a:p>
        </p:txBody>
      </p:sp>
    </p:spTree>
    <p:extLst>
      <p:ext uri="{BB962C8B-B14F-4D97-AF65-F5344CB8AC3E}">
        <p14:creationId xmlns:p14="http://schemas.microsoft.com/office/powerpoint/2010/main" val="30779898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0B2B36D-20B4-48B0-B09C-35D37F43E306}" type="datetimeFigureOut">
              <a:rPr lang="en-US" smtClean="0"/>
              <a:t>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E8F36A-FA34-49BB-A350-687F633A0B31}" type="slidenum">
              <a:rPr lang="en-US" smtClean="0"/>
              <a:t>‹#›</a:t>
            </a:fld>
            <a:endParaRPr lang="en-US"/>
          </a:p>
        </p:txBody>
      </p:sp>
    </p:spTree>
    <p:extLst>
      <p:ext uri="{BB962C8B-B14F-4D97-AF65-F5344CB8AC3E}">
        <p14:creationId xmlns:p14="http://schemas.microsoft.com/office/powerpoint/2010/main" val="41383973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0B2B36D-20B4-48B0-B09C-35D37F43E306}" type="datetimeFigureOut">
              <a:rPr lang="en-US" smtClean="0"/>
              <a:t>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E8F36A-FA34-49BB-A350-687F633A0B31}" type="slidenum">
              <a:rPr lang="en-US" smtClean="0"/>
              <a:t>‹#›</a:t>
            </a:fld>
            <a:endParaRPr lang="en-US"/>
          </a:p>
        </p:txBody>
      </p:sp>
    </p:spTree>
    <p:extLst>
      <p:ext uri="{BB962C8B-B14F-4D97-AF65-F5344CB8AC3E}">
        <p14:creationId xmlns:p14="http://schemas.microsoft.com/office/powerpoint/2010/main" val="2619149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0B2B36D-20B4-48B0-B09C-35D37F43E306}" type="datetimeFigureOut">
              <a:rPr lang="en-US" smtClean="0"/>
              <a:t>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E8F36A-FA34-49BB-A350-687F633A0B31}"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117291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0B2B36D-20B4-48B0-B09C-35D37F43E306}" type="datetimeFigureOut">
              <a:rPr lang="en-US" smtClean="0"/>
              <a:t>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E8F36A-FA34-49BB-A350-687F633A0B31}" type="slidenum">
              <a:rPr lang="en-US" smtClean="0"/>
              <a:t>‹#›</a:t>
            </a:fld>
            <a:endParaRPr lang="en-US"/>
          </a:p>
        </p:txBody>
      </p:sp>
    </p:spTree>
    <p:extLst>
      <p:ext uri="{BB962C8B-B14F-4D97-AF65-F5344CB8AC3E}">
        <p14:creationId xmlns:p14="http://schemas.microsoft.com/office/powerpoint/2010/main" val="1095782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0B2B36D-20B4-48B0-B09C-35D37F43E306}" type="datetimeFigureOut">
              <a:rPr lang="en-US" smtClean="0"/>
              <a:t>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E8F36A-FA34-49BB-A350-687F633A0B31}" type="slidenum">
              <a:rPr lang="en-US" smtClean="0"/>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442328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0B2B36D-20B4-48B0-B09C-35D37F43E306}" type="datetimeFigureOut">
              <a:rPr lang="en-US" smtClean="0"/>
              <a:t>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E8F36A-FA34-49BB-A350-687F633A0B31}" type="slidenum">
              <a:rPr lang="en-US" smtClean="0"/>
              <a:t>‹#›</a:t>
            </a:fld>
            <a:endParaRPr lang="en-US"/>
          </a:p>
        </p:txBody>
      </p:sp>
    </p:spTree>
    <p:extLst>
      <p:ext uri="{BB962C8B-B14F-4D97-AF65-F5344CB8AC3E}">
        <p14:creationId xmlns:p14="http://schemas.microsoft.com/office/powerpoint/2010/main" val="34413949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B2B36D-20B4-48B0-B09C-35D37F43E306}" type="datetimeFigureOut">
              <a:rPr lang="en-US" smtClean="0"/>
              <a:t>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E8F36A-FA34-49BB-A350-687F633A0B31}" type="slidenum">
              <a:rPr lang="en-US" smtClean="0"/>
              <a:t>‹#›</a:t>
            </a:fld>
            <a:endParaRPr lang="en-US"/>
          </a:p>
        </p:txBody>
      </p:sp>
    </p:spTree>
    <p:extLst>
      <p:ext uri="{BB962C8B-B14F-4D97-AF65-F5344CB8AC3E}">
        <p14:creationId xmlns:p14="http://schemas.microsoft.com/office/powerpoint/2010/main" val="24739223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B2B36D-20B4-48B0-B09C-35D37F43E306}" type="datetimeFigureOut">
              <a:rPr lang="en-US" smtClean="0"/>
              <a:t>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E8F36A-FA34-49BB-A350-687F633A0B31}" type="slidenum">
              <a:rPr lang="en-US" smtClean="0"/>
              <a:t>‹#›</a:t>
            </a:fld>
            <a:endParaRPr lang="en-US"/>
          </a:p>
        </p:txBody>
      </p:sp>
    </p:spTree>
    <p:extLst>
      <p:ext uri="{BB962C8B-B14F-4D97-AF65-F5344CB8AC3E}">
        <p14:creationId xmlns:p14="http://schemas.microsoft.com/office/powerpoint/2010/main" val="22241139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B2B36D-20B4-48B0-B09C-35D37F43E306}" type="datetimeFigureOut">
              <a:rPr lang="en-US" smtClean="0"/>
              <a:t>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E8F36A-FA34-49BB-A350-687F633A0B31}" type="slidenum">
              <a:rPr lang="en-US" smtClean="0"/>
              <a:t>‹#›</a:t>
            </a:fld>
            <a:endParaRPr lang="en-US"/>
          </a:p>
        </p:txBody>
      </p:sp>
    </p:spTree>
    <p:extLst>
      <p:ext uri="{BB962C8B-B14F-4D97-AF65-F5344CB8AC3E}">
        <p14:creationId xmlns:p14="http://schemas.microsoft.com/office/powerpoint/2010/main" val="16272507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0B2B36D-20B4-48B0-B09C-35D37F43E306}" type="datetimeFigureOut">
              <a:rPr lang="en-US" smtClean="0"/>
              <a:t>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E8F36A-FA34-49BB-A350-687F633A0B31}" type="slidenum">
              <a:rPr lang="en-US" smtClean="0"/>
              <a:t>‹#›</a:t>
            </a:fld>
            <a:endParaRPr lang="en-US"/>
          </a:p>
        </p:txBody>
      </p:sp>
    </p:spTree>
    <p:extLst>
      <p:ext uri="{BB962C8B-B14F-4D97-AF65-F5344CB8AC3E}">
        <p14:creationId xmlns:p14="http://schemas.microsoft.com/office/powerpoint/2010/main" val="19769802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0B2B36D-20B4-48B0-B09C-35D37F43E306}" type="datetimeFigureOut">
              <a:rPr lang="en-US" smtClean="0"/>
              <a:t>2/17/2019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E8F36A-FA34-49BB-A350-687F633A0B31}" type="slidenum">
              <a:rPr lang="en-US" smtClean="0"/>
              <a:t>‹#›</a:t>
            </a:fld>
            <a:endParaRPr lang="en-US"/>
          </a:p>
        </p:txBody>
      </p:sp>
    </p:spTree>
    <p:extLst>
      <p:ext uri="{BB962C8B-B14F-4D97-AF65-F5344CB8AC3E}">
        <p14:creationId xmlns:p14="http://schemas.microsoft.com/office/powerpoint/2010/main" val="937903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B2B36D-20B4-48B0-B09C-35D37F43E306}" type="datetimeFigureOut">
              <a:rPr lang="en-US" smtClean="0"/>
              <a:t>2/17/2019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E8F36A-FA34-49BB-A350-687F633A0B31}" type="slidenum">
              <a:rPr lang="en-US" smtClean="0"/>
              <a:t>‹#›</a:t>
            </a:fld>
            <a:endParaRPr lang="en-US"/>
          </a:p>
        </p:txBody>
      </p:sp>
    </p:spTree>
    <p:extLst>
      <p:ext uri="{BB962C8B-B14F-4D97-AF65-F5344CB8AC3E}">
        <p14:creationId xmlns:p14="http://schemas.microsoft.com/office/powerpoint/2010/main" val="2786155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0B2B36D-20B4-48B0-B09C-35D37F43E306}" type="datetimeFigureOut">
              <a:rPr lang="en-US" smtClean="0"/>
              <a:t>2/17/2019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E8F36A-FA34-49BB-A350-687F633A0B31}" type="slidenum">
              <a:rPr lang="en-US" smtClean="0"/>
              <a:t>‹#›</a:t>
            </a:fld>
            <a:endParaRPr lang="en-US"/>
          </a:p>
        </p:txBody>
      </p:sp>
    </p:spTree>
    <p:extLst>
      <p:ext uri="{BB962C8B-B14F-4D97-AF65-F5344CB8AC3E}">
        <p14:creationId xmlns:p14="http://schemas.microsoft.com/office/powerpoint/2010/main" val="353099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B2B36D-20B4-48B0-B09C-35D37F43E306}" type="datetimeFigureOut">
              <a:rPr lang="en-US" smtClean="0"/>
              <a:t>2/17/2019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E8F36A-FA34-49BB-A350-687F633A0B31}" type="slidenum">
              <a:rPr lang="en-US" smtClean="0"/>
              <a:t>‹#›</a:t>
            </a:fld>
            <a:endParaRPr lang="en-US"/>
          </a:p>
        </p:txBody>
      </p:sp>
    </p:spTree>
    <p:extLst>
      <p:ext uri="{BB962C8B-B14F-4D97-AF65-F5344CB8AC3E}">
        <p14:creationId xmlns:p14="http://schemas.microsoft.com/office/powerpoint/2010/main" val="4013649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F0B2B36D-20B4-48B0-B09C-35D37F43E306}" type="datetimeFigureOut">
              <a:rPr lang="en-US" smtClean="0"/>
              <a:t>2/17/2019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E8F36A-FA34-49BB-A350-687F633A0B31}" type="slidenum">
              <a:rPr lang="en-US" smtClean="0"/>
              <a:t>‹#›</a:t>
            </a:fld>
            <a:endParaRPr lang="en-US"/>
          </a:p>
        </p:txBody>
      </p:sp>
    </p:spTree>
    <p:extLst>
      <p:ext uri="{BB962C8B-B14F-4D97-AF65-F5344CB8AC3E}">
        <p14:creationId xmlns:p14="http://schemas.microsoft.com/office/powerpoint/2010/main" val="30690111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0B2B36D-20B4-48B0-B09C-35D37F43E306}" type="datetimeFigureOut">
              <a:rPr lang="en-US" smtClean="0"/>
              <a:t>2/17/2019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E8F36A-FA34-49BB-A350-687F633A0B31}" type="slidenum">
              <a:rPr lang="en-US" smtClean="0"/>
              <a:t>‹#›</a:t>
            </a:fld>
            <a:endParaRPr lang="en-US"/>
          </a:p>
        </p:txBody>
      </p:sp>
    </p:spTree>
    <p:extLst>
      <p:ext uri="{BB962C8B-B14F-4D97-AF65-F5344CB8AC3E}">
        <p14:creationId xmlns:p14="http://schemas.microsoft.com/office/powerpoint/2010/main" val="18520875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0B2B36D-20B4-48B0-B09C-35D37F43E306}" type="datetimeFigureOut">
              <a:rPr lang="en-US" smtClean="0"/>
              <a:t>2/17/2019</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14E8F36A-FA34-49BB-A350-687F633A0B31}" type="slidenum">
              <a:rPr lang="en-US" smtClean="0"/>
              <a:t>‹#›</a:t>
            </a:fld>
            <a:endParaRPr lang="en-US"/>
          </a:p>
        </p:txBody>
      </p:sp>
    </p:spTree>
    <p:extLst>
      <p:ext uri="{BB962C8B-B14F-4D97-AF65-F5344CB8AC3E}">
        <p14:creationId xmlns:p14="http://schemas.microsoft.com/office/powerpoint/2010/main" val="2045947171"/>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4" r:id="rId13"/>
    <p:sldLayoutId id="2147483715" r:id="rId14"/>
    <p:sldLayoutId id="2147483716" r:id="rId15"/>
    <p:sldLayoutId id="2147483717" r:id="rId1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close up of a sign&#10;&#10;Description automatically generated">
            <a:extLst>
              <a:ext uri="{FF2B5EF4-FFF2-40B4-BE49-F238E27FC236}">
                <a16:creationId xmlns:a16="http://schemas.microsoft.com/office/drawing/2014/main" id="{9885B97A-D756-40EA-AD8F-0254AAFBAF91}"/>
              </a:ext>
            </a:extLst>
          </p:cNvPr>
          <p:cNvPicPr>
            <a:picLocks noChangeAspect="1"/>
          </p:cNvPicPr>
          <p:nvPr/>
        </p:nvPicPr>
        <p:blipFill rotWithShape="1">
          <a:blip r:embed="rId2">
            <a:extLst>
              <a:ext uri="{28A0092B-C50C-407E-A947-70E740481C1C}">
                <a14:useLocalDpi xmlns:a14="http://schemas.microsoft.com/office/drawing/2010/main" val="0"/>
              </a:ext>
            </a:extLst>
          </a:blip>
          <a:srcRect l="2828" r="12821"/>
          <a:stretch/>
        </p:blipFill>
        <p:spPr>
          <a:xfrm>
            <a:off x="0" y="0"/>
            <a:ext cx="9144000" cy="6858000"/>
          </a:xfrm>
          <a:prstGeom prst="rect">
            <a:avLst/>
          </a:prstGeom>
        </p:spPr>
      </p:pic>
      <p:sp>
        <p:nvSpPr>
          <p:cNvPr id="3" name="Subtitle 2">
            <a:extLst>
              <a:ext uri="{FF2B5EF4-FFF2-40B4-BE49-F238E27FC236}">
                <a16:creationId xmlns:a16="http://schemas.microsoft.com/office/drawing/2014/main" id="{83F31D73-9309-4091-BACD-3FACED8D0B2F}"/>
              </a:ext>
            </a:extLst>
          </p:cNvPr>
          <p:cNvSpPr>
            <a:spLocks noGrp="1"/>
          </p:cNvSpPr>
          <p:nvPr>
            <p:ph type="subTitle" idx="1"/>
          </p:nvPr>
        </p:nvSpPr>
        <p:spPr>
          <a:xfrm>
            <a:off x="1658640" y="6381222"/>
            <a:ext cx="5826719" cy="476778"/>
          </a:xfrm>
        </p:spPr>
        <p:txBody>
          <a:bodyPr>
            <a:normAutofit/>
          </a:bodyPr>
          <a:lstStyle/>
          <a:p>
            <a:pPr algn="ctr"/>
            <a:r>
              <a:rPr lang="en-US" sz="2000" b="1" i="1" dirty="0">
                <a:ln>
                  <a:solidFill>
                    <a:sysClr val="windowText" lastClr="000000"/>
                  </a:solidFill>
                </a:ln>
                <a:solidFill>
                  <a:srgbClr val="FFFF00"/>
                </a:solidFill>
                <a:effectLst>
                  <a:outerShdw blurRad="38100" dist="38100" dir="2700000" algn="tl">
                    <a:srgbClr val="000000">
                      <a:alpha val="43137"/>
                    </a:srgbClr>
                  </a:outerShdw>
                </a:effectLst>
              </a:rPr>
              <a:t>Churchofchristtucson.org</a:t>
            </a:r>
          </a:p>
        </p:txBody>
      </p:sp>
    </p:spTree>
    <p:extLst>
      <p:ext uri="{BB962C8B-B14F-4D97-AF65-F5344CB8AC3E}">
        <p14:creationId xmlns:p14="http://schemas.microsoft.com/office/powerpoint/2010/main" val="14379605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ED6FF-A740-4179-BD17-8CA7B46118E3}"/>
              </a:ext>
            </a:extLst>
          </p:cNvPr>
          <p:cNvSpPr>
            <a:spLocks noGrp="1"/>
          </p:cNvSpPr>
          <p:nvPr>
            <p:ph type="title"/>
          </p:nvPr>
        </p:nvSpPr>
        <p:spPr>
          <a:xfrm>
            <a:off x="609599" y="414291"/>
            <a:ext cx="6347713" cy="1077158"/>
          </a:xfrm>
        </p:spPr>
        <p:txBody>
          <a:bodyPr>
            <a:normAutofit/>
          </a:bodyPr>
          <a:lstStyle/>
          <a:p>
            <a:r>
              <a:rPr lang="en-US" sz="4000" b="1" dirty="0">
                <a:solidFill>
                  <a:schemeClr val="tx1"/>
                </a:solidFill>
              </a:rPr>
              <a:t>James:</a:t>
            </a:r>
          </a:p>
        </p:txBody>
      </p:sp>
      <p:sp>
        <p:nvSpPr>
          <p:cNvPr id="3" name="Content Placeholder 2">
            <a:extLst>
              <a:ext uri="{FF2B5EF4-FFF2-40B4-BE49-F238E27FC236}">
                <a16:creationId xmlns:a16="http://schemas.microsoft.com/office/drawing/2014/main" id="{55B6BEC1-E6D0-4420-8C1F-5A3010A9D259}"/>
              </a:ext>
            </a:extLst>
          </p:cNvPr>
          <p:cNvSpPr>
            <a:spLocks noGrp="1"/>
          </p:cNvSpPr>
          <p:nvPr>
            <p:ph idx="1"/>
          </p:nvPr>
        </p:nvSpPr>
        <p:spPr>
          <a:xfrm>
            <a:off x="609599" y="1589102"/>
            <a:ext cx="6347714" cy="4452261"/>
          </a:xfrm>
        </p:spPr>
        <p:txBody>
          <a:bodyPr>
            <a:normAutofit/>
          </a:bodyPr>
          <a:lstStyle/>
          <a:p>
            <a:r>
              <a:rPr lang="en-US" sz="3200" b="1" dirty="0">
                <a:solidFill>
                  <a:schemeClr val="tx1"/>
                </a:solidFill>
              </a:rPr>
              <a:t>You’re going to have trails and temptations </a:t>
            </a:r>
            <a:r>
              <a:rPr lang="en-US" sz="3200" b="1" dirty="0">
                <a:solidFill>
                  <a:srgbClr val="FF0000"/>
                </a:solidFill>
              </a:rPr>
              <a:t>James 1:2</a:t>
            </a:r>
          </a:p>
          <a:p>
            <a:pPr lvl="1"/>
            <a:r>
              <a:rPr lang="en-US" sz="3000" b="1" dirty="0">
                <a:solidFill>
                  <a:schemeClr val="tx1"/>
                </a:solidFill>
              </a:rPr>
              <a:t>They have a purpose</a:t>
            </a:r>
          </a:p>
          <a:p>
            <a:pPr lvl="1"/>
            <a:r>
              <a:rPr lang="en-US" sz="3000" b="1" dirty="0">
                <a:solidFill>
                  <a:schemeClr val="tx1"/>
                </a:solidFill>
              </a:rPr>
              <a:t>Temptation is from within</a:t>
            </a:r>
          </a:p>
          <a:p>
            <a:r>
              <a:rPr lang="en-US" sz="3200" b="1" dirty="0">
                <a:solidFill>
                  <a:schemeClr val="tx1"/>
                </a:solidFill>
              </a:rPr>
              <a:t>Faith acts without partiality</a:t>
            </a:r>
          </a:p>
          <a:p>
            <a:pPr lvl="1"/>
            <a:r>
              <a:rPr lang="en-US" sz="3000" b="1" dirty="0">
                <a:solidFill>
                  <a:schemeClr val="tx1"/>
                </a:solidFill>
              </a:rPr>
              <a:t>Partiality = sin </a:t>
            </a:r>
            <a:r>
              <a:rPr lang="en-US" sz="3000" b="1" dirty="0">
                <a:solidFill>
                  <a:srgbClr val="FF0000"/>
                </a:solidFill>
              </a:rPr>
              <a:t>James 2:9</a:t>
            </a:r>
          </a:p>
          <a:p>
            <a:pPr lvl="1"/>
            <a:r>
              <a:rPr lang="en-US" sz="3000" b="1" dirty="0">
                <a:solidFill>
                  <a:schemeClr val="tx1"/>
                </a:solidFill>
              </a:rPr>
              <a:t>Faith acts </a:t>
            </a:r>
            <a:r>
              <a:rPr lang="en-US" sz="3000" b="1" dirty="0">
                <a:solidFill>
                  <a:srgbClr val="FF0000"/>
                </a:solidFill>
              </a:rPr>
              <a:t>James 2:26 </a:t>
            </a:r>
          </a:p>
        </p:txBody>
      </p:sp>
    </p:spTree>
    <p:extLst>
      <p:ext uri="{BB962C8B-B14F-4D97-AF65-F5344CB8AC3E}">
        <p14:creationId xmlns:p14="http://schemas.microsoft.com/office/powerpoint/2010/main" val="262061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map&#10;&#10;Description automatically generated">
            <a:extLst>
              <a:ext uri="{FF2B5EF4-FFF2-40B4-BE49-F238E27FC236}">
                <a16:creationId xmlns:a16="http://schemas.microsoft.com/office/drawing/2014/main" id="{BD9BD05D-3FA9-4C39-81C5-B6D5AB48838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793598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ED6FF-A740-4179-BD17-8CA7B46118E3}"/>
              </a:ext>
            </a:extLst>
          </p:cNvPr>
          <p:cNvSpPr>
            <a:spLocks noGrp="1"/>
          </p:cNvSpPr>
          <p:nvPr>
            <p:ph type="title"/>
          </p:nvPr>
        </p:nvSpPr>
        <p:spPr>
          <a:xfrm>
            <a:off x="609599" y="414291"/>
            <a:ext cx="6347713" cy="1077158"/>
          </a:xfrm>
        </p:spPr>
        <p:txBody>
          <a:bodyPr>
            <a:normAutofit/>
          </a:bodyPr>
          <a:lstStyle/>
          <a:p>
            <a:r>
              <a:rPr lang="en-US" sz="4000" b="1" dirty="0">
                <a:solidFill>
                  <a:schemeClr val="tx1"/>
                </a:solidFill>
              </a:rPr>
              <a:t>Mind Your Tongue:</a:t>
            </a:r>
          </a:p>
        </p:txBody>
      </p:sp>
      <p:sp>
        <p:nvSpPr>
          <p:cNvPr id="3" name="Content Placeholder 2">
            <a:extLst>
              <a:ext uri="{FF2B5EF4-FFF2-40B4-BE49-F238E27FC236}">
                <a16:creationId xmlns:a16="http://schemas.microsoft.com/office/drawing/2014/main" id="{55B6BEC1-E6D0-4420-8C1F-5A3010A9D259}"/>
              </a:ext>
            </a:extLst>
          </p:cNvPr>
          <p:cNvSpPr>
            <a:spLocks noGrp="1"/>
          </p:cNvSpPr>
          <p:nvPr>
            <p:ph idx="1"/>
          </p:nvPr>
        </p:nvSpPr>
        <p:spPr>
          <a:xfrm>
            <a:off x="609599" y="1589102"/>
            <a:ext cx="6347714" cy="4452261"/>
          </a:xfrm>
        </p:spPr>
        <p:txBody>
          <a:bodyPr>
            <a:normAutofit fontScale="92500" lnSpcReduction="10000"/>
          </a:bodyPr>
          <a:lstStyle/>
          <a:p>
            <a:r>
              <a:rPr lang="en-US" sz="3200" b="1" dirty="0">
                <a:solidFill>
                  <a:schemeClr val="tx1"/>
                </a:solidFill>
              </a:rPr>
              <a:t>The reality: we </a:t>
            </a:r>
            <a:r>
              <a:rPr lang="en-US" sz="3200" b="1" u="sng" dirty="0">
                <a:solidFill>
                  <a:schemeClr val="tx1"/>
                </a:solidFill>
              </a:rPr>
              <a:t>all</a:t>
            </a:r>
            <a:r>
              <a:rPr lang="en-US" sz="3200" b="1" dirty="0">
                <a:solidFill>
                  <a:schemeClr val="tx1"/>
                </a:solidFill>
              </a:rPr>
              <a:t> struggle with this </a:t>
            </a:r>
            <a:r>
              <a:rPr lang="en-US" sz="3200" b="1" dirty="0">
                <a:solidFill>
                  <a:srgbClr val="FF0000"/>
                </a:solidFill>
              </a:rPr>
              <a:t>v.2</a:t>
            </a:r>
          </a:p>
          <a:p>
            <a:r>
              <a:rPr lang="en-US" sz="3200" b="1" dirty="0">
                <a:solidFill>
                  <a:schemeClr val="tx1"/>
                </a:solidFill>
              </a:rPr>
              <a:t>It is a powerful tool                             </a:t>
            </a:r>
            <a:r>
              <a:rPr lang="en-US" sz="3200" b="1" dirty="0">
                <a:solidFill>
                  <a:srgbClr val="FF0000"/>
                </a:solidFill>
              </a:rPr>
              <a:t>vv.3-5</a:t>
            </a:r>
          </a:p>
          <a:p>
            <a:r>
              <a:rPr lang="en-US" sz="3200" b="1" dirty="0">
                <a:solidFill>
                  <a:schemeClr val="tx1"/>
                </a:solidFill>
              </a:rPr>
              <a:t>Be careful about your speech </a:t>
            </a:r>
            <a:r>
              <a:rPr lang="en-US" sz="3200" b="1" dirty="0">
                <a:solidFill>
                  <a:srgbClr val="FF0000"/>
                </a:solidFill>
              </a:rPr>
              <a:t>vv.9-12</a:t>
            </a:r>
          </a:p>
          <a:p>
            <a:pPr lvl="1"/>
            <a:r>
              <a:rPr lang="en-US" sz="3000" b="1" dirty="0">
                <a:solidFill>
                  <a:schemeClr val="tx1"/>
                </a:solidFill>
              </a:rPr>
              <a:t>Tongue trouble is a sign of a bigger problem </a:t>
            </a:r>
            <a:r>
              <a:rPr lang="en-US" sz="3000" b="1" dirty="0">
                <a:solidFill>
                  <a:srgbClr val="FF0000"/>
                </a:solidFill>
              </a:rPr>
              <a:t>Matthew 12:34</a:t>
            </a:r>
          </a:p>
          <a:p>
            <a:r>
              <a:rPr lang="en-US" sz="3200" b="1" dirty="0">
                <a:solidFill>
                  <a:schemeClr val="tx1"/>
                </a:solidFill>
              </a:rPr>
              <a:t>What can we do?                              </a:t>
            </a:r>
            <a:endParaRPr lang="en-US" sz="3200" b="1" dirty="0">
              <a:solidFill>
                <a:srgbClr val="FF0000"/>
              </a:solidFill>
            </a:endParaRPr>
          </a:p>
        </p:txBody>
      </p:sp>
    </p:spTree>
    <p:extLst>
      <p:ext uri="{BB962C8B-B14F-4D97-AF65-F5344CB8AC3E}">
        <p14:creationId xmlns:p14="http://schemas.microsoft.com/office/powerpoint/2010/main" val="2756522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text on a green background&#10;&#10;Description automatically generated">
            <a:extLst>
              <a:ext uri="{FF2B5EF4-FFF2-40B4-BE49-F238E27FC236}">
                <a16:creationId xmlns:a16="http://schemas.microsoft.com/office/drawing/2014/main" id="{72AC3BE3-139F-4F25-A7C0-47FECD1DDAA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42532619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ED6FF-A740-4179-BD17-8CA7B46118E3}"/>
              </a:ext>
            </a:extLst>
          </p:cNvPr>
          <p:cNvSpPr>
            <a:spLocks noGrp="1"/>
          </p:cNvSpPr>
          <p:nvPr>
            <p:ph type="title"/>
          </p:nvPr>
        </p:nvSpPr>
        <p:spPr>
          <a:xfrm>
            <a:off x="609599" y="414291"/>
            <a:ext cx="6347713" cy="1077158"/>
          </a:xfrm>
        </p:spPr>
        <p:txBody>
          <a:bodyPr>
            <a:normAutofit/>
          </a:bodyPr>
          <a:lstStyle/>
          <a:p>
            <a:r>
              <a:rPr lang="en-US" sz="4000" b="1" dirty="0">
                <a:solidFill>
                  <a:schemeClr val="tx1"/>
                </a:solidFill>
              </a:rPr>
              <a:t>Submit to God:</a:t>
            </a:r>
          </a:p>
        </p:txBody>
      </p:sp>
      <p:sp>
        <p:nvSpPr>
          <p:cNvPr id="3" name="Content Placeholder 2">
            <a:extLst>
              <a:ext uri="{FF2B5EF4-FFF2-40B4-BE49-F238E27FC236}">
                <a16:creationId xmlns:a16="http://schemas.microsoft.com/office/drawing/2014/main" id="{55B6BEC1-E6D0-4420-8C1F-5A3010A9D259}"/>
              </a:ext>
            </a:extLst>
          </p:cNvPr>
          <p:cNvSpPr>
            <a:spLocks noGrp="1"/>
          </p:cNvSpPr>
          <p:nvPr>
            <p:ph idx="1"/>
          </p:nvPr>
        </p:nvSpPr>
        <p:spPr>
          <a:xfrm>
            <a:off x="609599" y="1589102"/>
            <a:ext cx="6347714" cy="5157927"/>
          </a:xfrm>
        </p:spPr>
        <p:txBody>
          <a:bodyPr>
            <a:normAutofit/>
          </a:bodyPr>
          <a:lstStyle/>
          <a:p>
            <a:r>
              <a:rPr lang="en-US" sz="3200" b="1" dirty="0">
                <a:solidFill>
                  <a:schemeClr val="tx1"/>
                </a:solidFill>
              </a:rPr>
              <a:t>You’re going to face </a:t>
            </a:r>
            <a:r>
              <a:rPr lang="en-US" sz="3200" b="1" u="sng" dirty="0">
                <a:solidFill>
                  <a:schemeClr val="tx1"/>
                </a:solidFill>
              </a:rPr>
              <a:t>many</a:t>
            </a:r>
            <a:r>
              <a:rPr lang="en-US" sz="3200" b="1" dirty="0">
                <a:solidFill>
                  <a:schemeClr val="tx1"/>
                </a:solidFill>
              </a:rPr>
              <a:t> problems in life</a:t>
            </a:r>
          </a:p>
          <a:p>
            <a:pPr lvl="1"/>
            <a:r>
              <a:rPr lang="en-US" sz="3000" b="1" dirty="0">
                <a:solidFill>
                  <a:schemeClr val="tx1"/>
                </a:solidFill>
              </a:rPr>
              <a:t>Conflict with brethren </a:t>
            </a:r>
            <a:r>
              <a:rPr lang="en-US" sz="3000" b="1" dirty="0">
                <a:solidFill>
                  <a:srgbClr val="FF0000"/>
                </a:solidFill>
              </a:rPr>
              <a:t>v.1</a:t>
            </a:r>
          </a:p>
          <a:p>
            <a:pPr lvl="1"/>
            <a:r>
              <a:rPr lang="en-US" sz="3000" b="1" dirty="0">
                <a:solidFill>
                  <a:schemeClr val="tx1"/>
                </a:solidFill>
              </a:rPr>
              <a:t>Bad friends </a:t>
            </a:r>
            <a:r>
              <a:rPr lang="en-US" sz="3000" b="1" dirty="0">
                <a:solidFill>
                  <a:srgbClr val="FF0000"/>
                </a:solidFill>
              </a:rPr>
              <a:t>v.4</a:t>
            </a:r>
          </a:p>
          <a:p>
            <a:pPr lvl="1"/>
            <a:r>
              <a:rPr lang="en-US" sz="3000" b="1" dirty="0">
                <a:solidFill>
                  <a:schemeClr val="tx1"/>
                </a:solidFill>
              </a:rPr>
              <a:t>Satan’s constant attacks </a:t>
            </a:r>
            <a:r>
              <a:rPr lang="en-US" sz="3000" b="1" dirty="0">
                <a:solidFill>
                  <a:srgbClr val="FF0000"/>
                </a:solidFill>
              </a:rPr>
              <a:t>v.7b</a:t>
            </a:r>
          </a:p>
          <a:p>
            <a:r>
              <a:rPr lang="en-US" sz="3200" b="1" dirty="0">
                <a:solidFill>
                  <a:schemeClr val="tx1"/>
                </a:solidFill>
              </a:rPr>
              <a:t>Submit to God and His wisdom! </a:t>
            </a:r>
            <a:r>
              <a:rPr lang="en-US" sz="3200" b="1" dirty="0">
                <a:solidFill>
                  <a:srgbClr val="FF0000"/>
                </a:solidFill>
              </a:rPr>
              <a:t>Vv.6-10</a:t>
            </a:r>
          </a:p>
          <a:p>
            <a:pPr lvl="1"/>
            <a:r>
              <a:rPr lang="en-US" sz="3000" b="1" dirty="0">
                <a:solidFill>
                  <a:schemeClr val="tx1"/>
                </a:solidFill>
              </a:rPr>
              <a:t>He’s our judge </a:t>
            </a:r>
            <a:r>
              <a:rPr lang="en-US" sz="3000" b="1" dirty="0">
                <a:solidFill>
                  <a:srgbClr val="FF0000"/>
                </a:solidFill>
              </a:rPr>
              <a:t>v.12</a:t>
            </a:r>
          </a:p>
          <a:p>
            <a:pPr lvl="1"/>
            <a:r>
              <a:rPr lang="en-US" sz="3000" b="1" dirty="0">
                <a:solidFill>
                  <a:schemeClr val="tx1"/>
                </a:solidFill>
              </a:rPr>
              <a:t>He’s in control </a:t>
            </a:r>
            <a:r>
              <a:rPr lang="en-US" sz="3000" b="1" dirty="0">
                <a:solidFill>
                  <a:srgbClr val="FF0000"/>
                </a:solidFill>
              </a:rPr>
              <a:t>v.17</a:t>
            </a:r>
          </a:p>
        </p:txBody>
      </p:sp>
    </p:spTree>
    <p:extLst>
      <p:ext uri="{BB962C8B-B14F-4D97-AF65-F5344CB8AC3E}">
        <p14:creationId xmlns:p14="http://schemas.microsoft.com/office/powerpoint/2010/main" val="15181991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ED6FF-A740-4179-BD17-8CA7B46118E3}"/>
              </a:ext>
            </a:extLst>
          </p:cNvPr>
          <p:cNvSpPr>
            <a:spLocks noGrp="1"/>
          </p:cNvSpPr>
          <p:nvPr>
            <p:ph type="title"/>
          </p:nvPr>
        </p:nvSpPr>
        <p:spPr>
          <a:xfrm>
            <a:off x="609599" y="414291"/>
            <a:ext cx="6347713" cy="1077158"/>
          </a:xfrm>
        </p:spPr>
        <p:txBody>
          <a:bodyPr>
            <a:normAutofit/>
          </a:bodyPr>
          <a:lstStyle/>
          <a:p>
            <a:r>
              <a:rPr lang="en-US" sz="4000" b="1" dirty="0">
                <a:solidFill>
                  <a:schemeClr val="tx1"/>
                </a:solidFill>
              </a:rPr>
              <a:t>Keep Watch and Pray:</a:t>
            </a:r>
          </a:p>
        </p:txBody>
      </p:sp>
      <p:sp>
        <p:nvSpPr>
          <p:cNvPr id="3" name="Content Placeholder 2">
            <a:extLst>
              <a:ext uri="{FF2B5EF4-FFF2-40B4-BE49-F238E27FC236}">
                <a16:creationId xmlns:a16="http://schemas.microsoft.com/office/drawing/2014/main" id="{55B6BEC1-E6D0-4420-8C1F-5A3010A9D259}"/>
              </a:ext>
            </a:extLst>
          </p:cNvPr>
          <p:cNvSpPr>
            <a:spLocks noGrp="1"/>
          </p:cNvSpPr>
          <p:nvPr>
            <p:ph idx="1"/>
          </p:nvPr>
        </p:nvSpPr>
        <p:spPr>
          <a:xfrm>
            <a:off x="609599" y="1589102"/>
            <a:ext cx="6347714" cy="4452261"/>
          </a:xfrm>
        </p:spPr>
        <p:txBody>
          <a:bodyPr>
            <a:normAutofit lnSpcReduction="10000"/>
          </a:bodyPr>
          <a:lstStyle/>
          <a:p>
            <a:r>
              <a:rPr lang="en-US" sz="3200" b="1" dirty="0">
                <a:solidFill>
                  <a:schemeClr val="tx1"/>
                </a:solidFill>
              </a:rPr>
              <a:t>Need to have the right focus </a:t>
            </a:r>
            <a:r>
              <a:rPr lang="en-US" sz="3200" b="1" dirty="0">
                <a:solidFill>
                  <a:srgbClr val="FF0000"/>
                </a:solidFill>
              </a:rPr>
              <a:t>vv.1-3</a:t>
            </a:r>
          </a:p>
          <a:p>
            <a:pPr lvl="1"/>
            <a:r>
              <a:rPr lang="en-US" sz="3000" b="1" dirty="0">
                <a:solidFill>
                  <a:schemeClr val="tx1"/>
                </a:solidFill>
              </a:rPr>
              <a:t>These men had the wrong aim (</a:t>
            </a:r>
            <a:r>
              <a:rPr lang="en-US" sz="3000" b="1" dirty="0">
                <a:solidFill>
                  <a:srgbClr val="FF0000"/>
                </a:solidFill>
              </a:rPr>
              <a:t>cf. Matthew 6:19-21</a:t>
            </a:r>
            <a:r>
              <a:rPr lang="en-US" sz="3000" b="1" dirty="0">
                <a:solidFill>
                  <a:schemeClr val="tx1"/>
                </a:solidFill>
              </a:rPr>
              <a:t>)</a:t>
            </a:r>
          </a:p>
          <a:p>
            <a:r>
              <a:rPr lang="en-US" sz="3200" b="1" dirty="0">
                <a:solidFill>
                  <a:schemeClr val="tx1"/>
                </a:solidFill>
              </a:rPr>
              <a:t>We look to a greater reward with patience                                      </a:t>
            </a:r>
            <a:r>
              <a:rPr lang="en-US" sz="3200" b="1" dirty="0">
                <a:solidFill>
                  <a:srgbClr val="FF0000"/>
                </a:solidFill>
              </a:rPr>
              <a:t>vv.7-8</a:t>
            </a:r>
          </a:p>
          <a:p>
            <a:r>
              <a:rPr lang="en-US" sz="3200" b="1" dirty="0">
                <a:solidFill>
                  <a:schemeClr val="tx1"/>
                </a:solidFill>
              </a:rPr>
              <a:t>While we wait, pray!                          </a:t>
            </a:r>
            <a:r>
              <a:rPr lang="en-US" sz="3200" b="1" dirty="0">
                <a:solidFill>
                  <a:srgbClr val="FF0000"/>
                </a:solidFill>
              </a:rPr>
              <a:t>Vv.13-18</a:t>
            </a:r>
          </a:p>
        </p:txBody>
      </p:sp>
    </p:spTree>
    <p:extLst>
      <p:ext uri="{BB962C8B-B14F-4D97-AF65-F5344CB8AC3E}">
        <p14:creationId xmlns:p14="http://schemas.microsoft.com/office/powerpoint/2010/main" val="4974683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A close up of a sign&#10;&#10;Description automatically generated">
            <a:extLst>
              <a:ext uri="{FF2B5EF4-FFF2-40B4-BE49-F238E27FC236}">
                <a16:creationId xmlns:a16="http://schemas.microsoft.com/office/drawing/2014/main" id="{002EA44A-1501-4BAE-B411-5FBA916B10CA}"/>
              </a:ext>
            </a:extLst>
          </p:cNvPr>
          <p:cNvPicPr>
            <a:picLocks noChangeAspect="1"/>
          </p:cNvPicPr>
          <p:nvPr/>
        </p:nvPicPr>
        <p:blipFill rotWithShape="1">
          <a:blip r:embed="rId3">
            <a:extLst>
              <a:ext uri="{28A0092B-C50C-407E-A947-70E740481C1C}">
                <a14:useLocalDpi xmlns:a14="http://schemas.microsoft.com/office/drawing/2010/main" val="0"/>
              </a:ext>
            </a:extLst>
          </a:blip>
          <a:srcRect l="13850" r="11150"/>
          <a:stretch/>
        </p:blipFill>
        <p:spPr>
          <a:xfrm>
            <a:off x="20" y="10"/>
            <a:ext cx="9143980" cy="6857990"/>
          </a:xfrm>
          <a:prstGeom prst="rect">
            <a:avLst/>
          </a:prstGeom>
        </p:spPr>
      </p:pic>
    </p:spTree>
    <p:extLst>
      <p:ext uri="{BB962C8B-B14F-4D97-AF65-F5344CB8AC3E}">
        <p14:creationId xmlns:p14="http://schemas.microsoft.com/office/powerpoint/2010/main" val="29951341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517</TotalTime>
  <Words>244</Words>
  <Application>Microsoft Office PowerPoint</Application>
  <PresentationFormat>On-screen Show (4:3)</PresentationFormat>
  <Paragraphs>29</Paragraphs>
  <Slides>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Trebuchet MS</vt:lpstr>
      <vt:lpstr>Wingdings 3</vt:lpstr>
      <vt:lpstr>Facet</vt:lpstr>
      <vt:lpstr>PowerPoint Presentation</vt:lpstr>
      <vt:lpstr>James:</vt:lpstr>
      <vt:lpstr>PowerPoint Presentation</vt:lpstr>
      <vt:lpstr>Mind Your Tongue:</vt:lpstr>
      <vt:lpstr>PowerPoint Presentation</vt:lpstr>
      <vt:lpstr>Submit to God:</vt:lpstr>
      <vt:lpstr>Keep Watch and Pray: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Brenden Ashby</dc:creator>
  <cp:lastModifiedBy>Brenden Ashby</cp:lastModifiedBy>
  <cp:revision>6</cp:revision>
  <dcterms:created xsi:type="dcterms:W3CDTF">2019-02-10T06:30:26Z</dcterms:created>
  <dcterms:modified xsi:type="dcterms:W3CDTF">2019-02-17T15:11:56Z</dcterms:modified>
</cp:coreProperties>
</file>