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06" r:id="rId2"/>
  </p:sldMasterIdLst>
  <p:notesMasterIdLst>
    <p:notesMasterId r:id="rId10"/>
  </p:notesMasterIdLst>
  <p:sldIdLst>
    <p:sldId id="347" r:id="rId3"/>
    <p:sldId id="346" r:id="rId4"/>
    <p:sldId id="256" r:id="rId5"/>
    <p:sldId id="257" r:id="rId6"/>
    <p:sldId id="258" r:id="rId7"/>
    <p:sldId id="259" r:id="rId8"/>
    <p:sldId id="348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5947" autoAdjust="0"/>
  </p:normalViewPr>
  <p:slideViewPr>
    <p:cSldViewPr snapToGrid="0">
      <p:cViewPr varScale="1">
        <p:scale>
          <a:sx n="74" d="100"/>
          <a:sy n="74" d="100"/>
        </p:scale>
        <p:origin x="174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2E061-CA8E-4F37-877F-911923732745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DFA6B-48B5-4F46-BE71-C49D93679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3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Disciple - It refers to someone who takes up the ways of someone else. Applied to Jesus, a disciple is someone who learns from him to live like him.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DFA6B-48B5-4F46-BE71-C49D936793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748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everything that is called Christian was, then we would be lead to believe that Christ religion was one of fools.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DFA6B-48B5-4F46-BE71-C49D936793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018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everything that is called Christian was, then we would be lead to believe that Christ religion was one of fools. 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Fruit –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Galatians 5:22-26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DFA6B-48B5-4F46-BE71-C49D936793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080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Romans 13:14 – A true disciple “puts on Christ” before </a:t>
            </a:r>
            <a:r>
              <a:rPr lang="en-US" b="1" dirty="0"/>
              <a:t>all else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DFA6B-48B5-4F46-BE71-C49D936793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162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9EB36-C694-42DA-9EF3-F7068DC5AE79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C998-4D05-4B79-BEDE-19074EEB5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842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9EB36-C694-42DA-9EF3-F7068DC5AE79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C998-4D05-4B79-BEDE-19074EEB5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052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9EB36-C694-42DA-9EF3-F7068DC5AE79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C998-4D05-4B79-BEDE-19074EEB504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893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9EB36-C694-42DA-9EF3-F7068DC5AE79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C998-4D05-4B79-BEDE-19074EEB5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619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9EB36-C694-42DA-9EF3-F7068DC5AE79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C998-4D05-4B79-BEDE-19074EEB504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7766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9EB36-C694-42DA-9EF3-F7068DC5AE79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C998-4D05-4B79-BEDE-19074EEB5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339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9EB36-C694-42DA-9EF3-F7068DC5AE79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C998-4D05-4B79-BEDE-19074EEB5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588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9EB36-C694-42DA-9EF3-F7068DC5AE79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C998-4D05-4B79-BEDE-19074EEB5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328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670BC3-FF48-4A50-BE35-F3FBF4059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FCBB0-1B2A-4FC4-A5C4-C13F314F4B29}" type="datetimeFigureOut">
              <a:rPr lang="en-US"/>
              <a:pPr>
                <a:defRPr/>
              </a:pPr>
              <a:t>4/7/2019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AFB4B2-A79A-4CBA-AC39-741EB7A29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02AAAC-7829-4CE3-AA45-D2844815B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E1416-077F-4416-A290-708E987BF9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5950594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52CC1-D108-42E1-A5E9-BB12F6D7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AA722-2022-4401-98C3-87647D998AD0}" type="datetimeFigureOut">
              <a:rPr lang="en-US"/>
              <a:pPr>
                <a:defRPr/>
              </a:pPr>
              <a:t>4/7/2019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2E2B2C-3DBC-4992-B303-08B88ADDE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A2064-24D0-48D6-9720-8895ABC8D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F4FEB-43A6-4CE6-BC66-704FF59276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3806879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E611FA-32CF-4D17-9ECE-956DEBAB9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C4530-5FA1-42E6-AD53-5BB3E882F8CF}" type="datetimeFigureOut">
              <a:rPr lang="en-US"/>
              <a:pPr>
                <a:defRPr/>
              </a:pPr>
              <a:t>4/7/2019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34304-6347-4CB1-84F8-89FD72C51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EB17D-FC6B-4E5A-8EF3-8F847CE27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464BD-4897-42E2-BD3E-863D5DD55D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2995489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9EB36-C694-42DA-9EF3-F7068DC5AE79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C998-4D05-4B79-BEDE-19074EEB5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422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42F3074-047F-4AAD-BC0B-DEF3341CA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90F2C-ABBA-47A9-B771-12A136D2826C}" type="datetimeFigureOut">
              <a:rPr lang="en-US"/>
              <a:pPr>
                <a:defRPr/>
              </a:pPr>
              <a:t>4/7/2019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192338D-54C0-4F1C-99F2-206D7F5F1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75D079D-3307-4581-9FE0-B52B2CDC9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F7444-381C-4429-98FE-32C204EC68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3289615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9D006DC-0C45-4F33-AB4B-7A31A3A7D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E03B9-6453-4691-8CA8-29DA483D0D6E}" type="datetimeFigureOut">
              <a:rPr lang="en-US"/>
              <a:pPr>
                <a:defRPr/>
              </a:pPr>
              <a:t>4/7/2019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629701F-E142-4272-BCB9-602CC6D72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D9AC886-838D-45AC-9003-0918F457B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3C192-A90A-4485-9D60-7C5B8BEF4D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0990375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D1449B4-C052-4A23-BDEF-1C82A4884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A049A-A039-4022-A919-B47A48CB4565}" type="datetimeFigureOut">
              <a:rPr lang="en-US"/>
              <a:pPr>
                <a:defRPr/>
              </a:pPr>
              <a:t>4/7/2019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F00AA39-656C-48A0-86F0-8159C7511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4997E6B-F313-49A7-9AF7-C867C61E6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B539D-EEEE-4848-B429-0BDABACF13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910058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C9F7C54-5C29-4C65-A926-F474ACEC0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396BC-E698-45D0-96EC-01139F5665E4}" type="datetimeFigureOut">
              <a:rPr lang="en-US"/>
              <a:pPr>
                <a:defRPr/>
              </a:pPr>
              <a:t>4/7/2019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52CFE3F-75FF-40E7-B976-CB412D53C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8661458-B34F-498F-BD74-1B5B9E7C1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17617-C223-4658-BB66-F450868C7F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403302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96C01A8-19E2-4185-B9F3-7AE60A551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C9905-832B-4B13-A2DD-D20AC2CA5479}" type="datetimeFigureOut">
              <a:rPr lang="en-US"/>
              <a:pPr>
                <a:defRPr/>
              </a:pPr>
              <a:t>4/7/2019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438C17F-A5BE-4214-9ECC-25B1CB4B7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1FEDC06-0CFB-4778-A8F3-40E70E256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2CE86-DEFE-42EC-86A1-5C5D822D5A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6558904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B172369-4364-4343-96E7-91BA27D64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E93B6-3013-4191-9B45-D47B03325E34}" type="datetimeFigureOut">
              <a:rPr lang="en-US"/>
              <a:pPr>
                <a:defRPr/>
              </a:pPr>
              <a:t>4/7/2019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2E74642-375F-4642-A45D-E65C13985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D936299-BE3B-4068-BA91-316EBA89B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84451-13B7-445F-8AD4-40C6B7A45B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9673758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A2CB7-DE05-4095-BC1B-F96D980E7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636CC-C1F8-44AB-AD57-B3CE708419BA}" type="datetimeFigureOut">
              <a:rPr lang="en-US"/>
              <a:pPr>
                <a:defRPr/>
              </a:pPr>
              <a:t>4/7/2019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712A6-7458-4EC1-8C4C-86E33A173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21737-0A15-4E49-9AD1-EFB7B0C6D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413D-4704-4DAF-BE35-F5F51C9637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6768970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613FAB-928E-4D1B-AE7C-68D7BE7F9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968BF-2CF1-4B47-A5F7-F2C22305B579}" type="datetimeFigureOut">
              <a:rPr lang="en-US"/>
              <a:pPr>
                <a:defRPr/>
              </a:pPr>
              <a:t>4/7/2019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B2D1E-7762-4D64-89B7-A82B45DCB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5321D0-A31E-4B5D-B7E8-95E37E9A9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E57C2-A058-494F-9AA5-EED87F6AB1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5232274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9EB36-C694-42DA-9EF3-F7068DC5AE79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C998-4D05-4B79-BEDE-19074EEB5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807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9EB36-C694-42DA-9EF3-F7068DC5AE79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C998-4D05-4B79-BEDE-19074EEB5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208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9EB36-C694-42DA-9EF3-F7068DC5AE79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C998-4D05-4B79-BEDE-19074EEB5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73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9EB36-C694-42DA-9EF3-F7068DC5AE79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C998-4D05-4B79-BEDE-19074EEB5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421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9EB36-C694-42DA-9EF3-F7068DC5AE79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C998-4D05-4B79-BEDE-19074EEB5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136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9EB36-C694-42DA-9EF3-F7068DC5AE79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C998-4D05-4B79-BEDE-19074EEB5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47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9EB36-C694-42DA-9EF3-F7068DC5AE79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C998-4D05-4B79-BEDE-19074EEB5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71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9EB36-C694-42DA-9EF3-F7068DC5AE79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E68C998-4D05-4B79-BEDE-19074EEB5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48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213BEEA-EAC8-40F7-8092-EBCF8D1375C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DABD548-2575-401C-B113-04CE83962AF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173908-26D8-49CB-845F-EE137735C0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B50AC2-8956-45F7-BA08-0718997578EE}" type="datetimeFigureOut">
              <a:rPr lang="en-US"/>
              <a:pPr>
                <a:defRPr/>
              </a:pPr>
              <a:t>4/7/2019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C47BFA-2F95-41F3-B34C-1834184288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70F47A-1BFA-43C3-82F0-EB0EC03D51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6AB8DDC-CA8B-4CC2-AEBD-38B74B6844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4887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12A1A25B-81E7-4A29-A8B1-6F1D0CC35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b="1" dirty="0"/>
              <a:t>Overview: 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DE8F1C21-3511-4052-B620-BE628F856F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 Workbook: </a:t>
            </a:r>
          </a:p>
          <a:p>
            <a:pPr lvl="1" eaLnBrk="1" hangingPunct="1"/>
            <a:r>
              <a:rPr lang="en-US" altLang="en-US" dirty="0"/>
              <a:t>Lesson needs to be complete </a:t>
            </a:r>
            <a:r>
              <a:rPr lang="en-US" altLang="en-US" b="1" i="1" dirty="0"/>
              <a:t>before</a:t>
            </a:r>
            <a:r>
              <a:rPr lang="en-US" altLang="en-US" dirty="0"/>
              <a:t> class.</a:t>
            </a:r>
          </a:p>
          <a:p>
            <a:pPr lvl="1" eaLnBrk="1" hangingPunct="1"/>
            <a:r>
              <a:rPr lang="en-US" altLang="en-US" dirty="0"/>
              <a:t>Workbook uses </a:t>
            </a:r>
            <a:r>
              <a:rPr lang="en-US" altLang="en-US" b="1" dirty="0"/>
              <a:t>NKJV</a:t>
            </a:r>
            <a:r>
              <a:rPr lang="en-US" altLang="en-US" dirty="0"/>
              <a:t> for references and answers.</a:t>
            </a:r>
          </a:p>
          <a:p>
            <a:pPr lvl="1" eaLnBrk="1" hangingPunct="1"/>
            <a:r>
              <a:rPr lang="en-US" altLang="en-US" dirty="0"/>
              <a:t>The workbook is to guide us in our study of this topic and not the </a:t>
            </a:r>
            <a:r>
              <a:rPr lang="en-US" altLang="en-US" b="1" dirty="0"/>
              <a:t>whole</a:t>
            </a:r>
            <a:r>
              <a:rPr lang="en-US" altLang="en-US" dirty="0"/>
              <a:t> class.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ss, sky&#10;&#10;Description automatically generated">
            <a:extLst>
              <a:ext uri="{FF2B5EF4-FFF2-40B4-BE49-F238E27FC236}">
                <a16:creationId xmlns:a16="http://schemas.microsoft.com/office/drawing/2014/main" id="{8A2294D1-72E5-4BB7-97C3-FA0585D23C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9" r="13959"/>
          <a:stretch/>
        </p:blipFill>
        <p:spPr>
          <a:xfrm>
            <a:off x="0" y="0"/>
            <a:ext cx="9206144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93E98308-747B-4A0A-A646-3D5AC28794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7281" y="6385663"/>
            <a:ext cx="5826719" cy="405756"/>
          </a:xfrm>
        </p:spPr>
        <p:txBody>
          <a:bodyPr>
            <a:normAutofit/>
          </a:bodyPr>
          <a:lstStyle/>
          <a:p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Churchofchristticson.org</a:t>
            </a:r>
          </a:p>
        </p:txBody>
      </p:sp>
    </p:spTree>
    <p:extLst>
      <p:ext uri="{BB962C8B-B14F-4D97-AF65-F5344CB8AC3E}">
        <p14:creationId xmlns:p14="http://schemas.microsoft.com/office/powerpoint/2010/main" val="2002142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8D750-97EB-45AE-9964-057544E1C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309" y="609600"/>
            <a:ext cx="6762003" cy="13208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Are You A True Disciple?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33A64-84D6-40E1-8112-CA62F6F09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983" y="1491450"/>
            <a:ext cx="6593329" cy="4549914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 Christ’s followers were called Christians they were known as disciples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11:26</a:t>
            </a:r>
          </a:p>
          <a:p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“Disciple” appears 260 times in the Gospels and Acts</a:t>
            </a:r>
          </a:p>
          <a:p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Disciple is more than just a student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9:23-26</a:t>
            </a:r>
          </a:p>
        </p:txBody>
      </p:sp>
    </p:spTree>
    <p:extLst>
      <p:ext uri="{BB962C8B-B14F-4D97-AF65-F5344CB8AC3E}">
        <p14:creationId xmlns:p14="http://schemas.microsoft.com/office/powerpoint/2010/main" val="3858787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8D750-97EB-45AE-9964-057544E1C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309" y="609600"/>
            <a:ext cx="6762003" cy="13208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Are You A True Disciple?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33A64-84D6-40E1-8112-CA62F6F09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983" y="1491450"/>
            <a:ext cx="6593329" cy="4549914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you a </a:t>
            </a:r>
            <a:r>
              <a:rPr lang="en-US" sz="32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true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disciple?</a:t>
            </a:r>
          </a:p>
          <a:p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are many fake disciples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 7:6-8; Matt. 7:21-23</a:t>
            </a:r>
          </a:p>
          <a:p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goal is to be more like Jesus not less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Matt.10:24-25</a:t>
            </a:r>
          </a:p>
          <a:p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973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8D750-97EB-45AE-9964-057544E1C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309" y="609600"/>
            <a:ext cx="6762003" cy="13208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Are You A True Disciple?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33A64-84D6-40E1-8112-CA62F6F09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811" y="1270000"/>
            <a:ext cx="6940826" cy="5400964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marks of a true disciple</a:t>
            </a:r>
          </a:p>
          <a:p>
            <a:pPr lvl="1"/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Learns from his master                        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8:31-32; Matt. 11:28-30</a:t>
            </a:r>
          </a:p>
          <a:p>
            <a:pPr lvl="1"/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Obeys his master                                   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8:31-32, 39; James 1:22-25</a:t>
            </a:r>
          </a:p>
          <a:p>
            <a:pPr lvl="1"/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Denies himself                                   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14:26-27 cf. Matt. 16:21ff</a:t>
            </a:r>
          </a:p>
          <a:p>
            <a:pPr lvl="1"/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Loves Jesus’ other disciples 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John13:35</a:t>
            </a:r>
          </a:p>
          <a:p>
            <a:pPr lvl="1"/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Bears fruit 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15:8 (vv.4-5)</a:t>
            </a:r>
          </a:p>
          <a:p>
            <a:pPr lvl="1"/>
            <a:endParaRPr lang="en-US" sz="3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1844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7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9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13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99A4B345-9382-4124-9C69-44EB235CAF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7" b="-2"/>
          <a:stretch/>
        </p:blipFill>
        <p:spPr>
          <a:xfrm>
            <a:off x="426339" y="571500"/>
            <a:ext cx="8291322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430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273</Words>
  <Application>Microsoft Office PowerPoint</Application>
  <PresentationFormat>On-screen Show (4:3)</PresentationFormat>
  <Paragraphs>32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Trebuchet MS</vt:lpstr>
      <vt:lpstr>Wingdings 3</vt:lpstr>
      <vt:lpstr>Facet</vt:lpstr>
      <vt:lpstr>Office Theme</vt:lpstr>
      <vt:lpstr>PowerPoint Presentation</vt:lpstr>
      <vt:lpstr>Overview: </vt:lpstr>
      <vt:lpstr>PowerPoint Presentation</vt:lpstr>
      <vt:lpstr>Are You A True Disciple?</vt:lpstr>
      <vt:lpstr>Are You A True Disciple?</vt:lpstr>
      <vt:lpstr>Are You A True Disciple?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Brenden Ashby</dc:creator>
  <cp:lastModifiedBy>Brenden Ashby</cp:lastModifiedBy>
  <cp:revision>2</cp:revision>
  <dcterms:created xsi:type="dcterms:W3CDTF">2019-04-07T23:23:25Z</dcterms:created>
  <dcterms:modified xsi:type="dcterms:W3CDTF">2019-04-07T23:51:27Z</dcterms:modified>
</cp:coreProperties>
</file>