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50A4-6544-F54C-8143-F26EF306EC1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2154-EE29-A446-94E1-73434EC6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600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oper Black" charset="0"/>
                <a:ea typeface="Cooper Black" charset="0"/>
                <a:cs typeface="Cooper Black" charset="0"/>
              </a:rPr>
              <a:t>The Forgotten Psalm of Fear, Faith and Joy</a:t>
            </a:r>
          </a:p>
        </p:txBody>
      </p:sp>
    </p:spTree>
    <p:extLst>
      <p:ext uri="{BB962C8B-B14F-4D97-AF65-F5344CB8AC3E}">
        <p14:creationId xmlns:p14="http://schemas.microsoft.com/office/powerpoint/2010/main" val="109828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2646" cy="1325563"/>
          </a:xfrm>
        </p:spPr>
        <p:txBody>
          <a:bodyPr/>
          <a:lstStyle/>
          <a:p>
            <a:pPr algn="ctr"/>
            <a:r>
              <a:rPr lang="en-US" b="1" dirty="0">
                <a:latin typeface="Britannic Bold" charset="0"/>
                <a:ea typeface="Britannic Bold" charset="0"/>
                <a:cs typeface="Britannic Bold" charset="0"/>
              </a:rPr>
              <a:t>Summarizing chapters 1-2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73" y="1582738"/>
            <a:ext cx="7886700" cy="4351338"/>
          </a:xfrm>
        </p:spPr>
        <p:txBody>
          <a:bodyPr/>
          <a:lstStyle/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I need answers!</a:t>
            </a:r>
          </a:p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Here’s your answer – Babylon will destroy.</a:t>
            </a:r>
          </a:p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No God, that can’t be true.</a:t>
            </a:r>
          </a:p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Yes, it’s absolutely true.  Write it down.</a:t>
            </a:r>
          </a:p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Babylon will be judged afterward.</a:t>
            </a:r>
          </a:p>
          <a:p>
            <a:r>
              <a:rPr lang="en-US" sz="3200" dirty="0">
                <a:latin typeface="Britannic Bold" charset="0"/>
                <a:ea typeface="Britannic Bold" charset="0"/>
                <a:cs typeface="Britannic Bold" charset="0"/>
              </a:rPr>
              <a:t>Knowing all of this – what would you sing about?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600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oper Black" charset="0"/>
                <a:ea typeface="Cooper Black" charset="0"/>
                <a:cs typeface="Cooper Black" charset="0"/>
              </a:rPr>
              <a:t>The Forgotten Psalm of Fear, Faith and Joy</a:t>
            </a:r>
          </a:p>
        </p:txBody>
      </p:sp>
    </p:spTree>
    <p:extLst>
      <p:ext uri="{BB962C8B-B14F-4D97-AF65-F5344CB8AC3E}">
        <p14:creationId xmlns:p14="http://schemas.microsoft.com/office/powerpoint/2010/main" val="159848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2703</TotalTime>
  <Words>68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Britannic Bold</vt:lpstr>
      <vt:lpstr>Calibri</vt:lpstr>
      <vt:lpstr>Calibri Light</vt:lpstr>
      <vt:lpstr>Cooper Black</vt:lpstr>
      <vt:lpstr>Office Theme</vt:lpstr>
      <vt:lpstr>PowerPoint Presentation</vt:lpstr>
      <vt:lpstr>Summarizing chapters 1-2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Greeley</dc:creator>
  <cp:lastModifiedBy>Brenden Ashby</cp:lastModifiedBy>
  <cp:revision>13</cp:revision>
  <dcterms:created xsi:type="dcterms:W3CDTF">2019-03-07T22:23:15Z</dcterms:created>
  <dcterms:modified xsi:type="dcterms:W3CDTF">2019-04-23T01:13:40Z</dcterms:modified>
</cp:coreProperties>
</file>