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6" r:id="rId2"/>
    <p:sldId id="261" r:id="rId3"/>
    <p:sldId id="260" r:id="rId4"/>
    <p:sldId id="262" r:id="rId5"/>
    <p:sldId id="263" r:id="rId6"/>
    <p:sldId id="264" r:id="rId7"/>
  </p:sldIdLst>
  <p:sldSz cx="9144000" cy="6858000" type="screen4x3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3" autoAdjust="0"/>
    <p:restoredTop sz="79397" autoAdjust="0"/>
  </p:normalViewPr>
  <p:slideViewPr>
    <p:cSldViewPr snapToGrid="0">
      <p:cViewPr varScale="1">
        <p:scale>
          <a:sx n="62" d="100"/>
          <a:sy n="62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BF1AD3A-4648-4BA9-AF45-3C6956885762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3500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09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09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064BCA-86AF-4607-9132-2724E6E06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1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Weeds: </a:t>
            </a:r>
          </a:p>
          <a:p>
            <a:r>
              <a:rPr lang="en-US" dirty="0"/>
              <a:t>There are 205 varieties of weeds in North America and even more of the spiritual variety. </a:t>
            </a:r>
          </a:p>
          <a:p>
            <a:endParaRPr lang="en-US" dirty="0"/>
          </a:p>
          <a:p>
            <a:r>
              <a:rPr lang="en-US" dirty="0"/>
              <a:t>Even harmless things can become weeds. </a:t>
            </a:r>
          </a:p>
          <a:p>
            <a:endParaRPr lang="en-US" dirty="0"/>
          </a:p>
          <a:p>
            <a:r>
              <a:rPr lang="en-US" dirty="0"/>
              <a:t>“Whenever I throw myself into something on Friday or Saturday so that I am too drained to worship Him on Sunday – there is a big weed growing in my life. </a:t>
            </a:r>
            <a:r>
              <a:rPr lang="en-US" i="1" dirty="0"/>
              <a:t>Weeds are signs of neglect.</a:t>
            </a:r>
            <a:r>
              <a:rPr lang="en-US" i="0" dirty="0"/>
              <a:t> They are signs that prayer, Bible study, evangelism, helping others, and worship are being neglected.” – Mark </a:t>
            </a:r>
            <a:r>
              <a:rPr lang="en-US" i="0" dirty="0" err="1"/>
              <a:t>Dunagan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64BCA-86AF-4607-9132-2724E6E06E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“We can look really good from a distance if we are nothing but all leaves. We might look fruitful, but it is all leaves. “Hey, I got leaves, I look together, I look spiritual, I look good.” – Mark </a:t>
            </a:r>
            <a:r>
              <a:rPr lang="en-US" dirty="0" err="1"/>
              <a:t>Dunagan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64BCA-86AF-4607-9132-2724E6E06E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Leaves are good when they produce fruit…</a:t>
            </a:r>
          </a:p>
          <a:p>
            <a:endParaRPr lang="en-US" dirty="0"/>
          </a:p>
          <a:p>
            <a:r>
              <a:rPr lang="en-US" b="1"/>
              <a:t>John 15:8-11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64BCA-86AF-4607-9132-2724E6E06E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61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15:5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64BCA-86AF-4607-9132-2724E6E06E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3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9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9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289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3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3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3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2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9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9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0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5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2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3D684-544E-4798-9EEA-3791D9C4F31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ACEAB6F-8351-419F-BB7F-D20796B5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7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e, fruit&#10;&#10;Description automatically generated">
            <a:extLst>
              <a:ext uri="{FF2B5EF4-FFF2-40B4-BE49-F238E27FC236}">
                <a16:creationId xmlns:a16="http://schemas.microsoft.com/office/drawing/2014/main" id="{8AAFCF5B-A4DD-4D67-B58D-B438B1BF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r="5373"/>
          <a:stretch/>
        </p:blipFill>
        <p:spPr>
          <a:xfrm>
            <a:off x="0" y="-56"/>
            <a:ext cx="9144000" cy="6858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232226-5FBA-4319-9146-2AF83F3F1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3110" y="1802338"/>
            <a:ext cx="4950961" cy="2683276"/>
          </a:xfrm>
        </p:spPr>
        <p:txBody>
          <a:bodyPr/>
          <a:lstStyle/>
          <a:p>
            <a:pPr algn="l"/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From the Roots 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86ADD4-D1BD-4996-B913-E20983E0D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623" y="6288007"/>
            <a:ext cx="3583799" cy="441267"/>
          </a:xfrm>
        </p:spPr>
        <p:txBody>
          <a:bodyPr>
            <a:normAutofit/>
          </a:bodyPr>
          <a:lstStyle/>
          <a:p>
            <a:r>
              <a:rPr lang="en-US" sz="2000" b="1" i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Churchofchristtucson.org</a:t>
            </a:r>
          </a:p>
        </p:txBody>
      </p:sp>
    </p:spTree>
    <p:extLst>
      <p:ext uri="{BB962C8B-B14F-4D97-AF65-F5344CB8AC3E}">
        <p14:creationId xmlns:p14="http://schemas.microsoft.com/office/powerpoint/2010/main" val="183413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piece of broccoli&#10;&#10;Description automatically generated">
            <a:extLst>
              <a:ext uri="{FF2B5EF4-FFF2-40B4-BE49-F238E27FC236}">
                <a16:creationId xmlns:a16="http://schemas.microsoft.com/office/drawing/2014/main" id="{DBA46FEC-76CD-423A-B24D-24C098F33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2"/>
          <a:stretch/>
        </p:blipFill>
        <p:spPr>
          <a:xfrm>
            <a:off x="-33797" y="0"/>
            <a:ext cx="91777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13D5E7-C8F2-473F-87A0-25BB0245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521" y="523755"/>
            <a:ext cx="6347713" cy="843406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Fruitless Religion: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F6EDA-4D66-4420-A94C-357F37030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9520" y="1553593"/>
            <a:ext cx="6347714" cy="4407872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11:12-20</a:t>
            </a:r>
          </a:p>
          <a:p>
            <a:pPr lvl="1"/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fig tree gave all the signs of fruit, just like the temple. </a:t>
            </a:r>
          </a:p>
          <a:p>
            <a:pPr lvl="1"/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tree was cursed, the temple cleansed.</a:t>
            </a:r>
          </a:p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Spiritual decay or spiritual life all starts from the same place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v.20</a:t>
            </a:r>
          </a:p>
        </p:txBody>
      </p:sp>
    </p:spTree>
    <p:extLst>
      <p:ext uri="{BB962C8B-B14F-4D97-AF65-F5344CB8AC3E}">
        <p14:creationId xmlns:p14="http://schemas.microsoft.com/office/powerpoint/2010/main" val="321166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piece of broccoli&#10;&#10;Description automatically generated">
            <a:extLst>
              <a:ext uri="{FF2B5EF4-FFF2-40B4-BE49-F238E27FC236}">
                <a16:creationId xmlns:a16="http://schemas.microsoft.com/office/drawing/2014/main" id="{DBA46FEC-76CD-423A-B24D-24C098F336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2"/>
          <a:stretch/>
        </p:blipFill>
        <p:spPr>
          <a:xfrm>
            <a:off x="-33797" y="0"/>
            <a:ext cx="91777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13D5E7-C8F2-473F-87A0-25BB0245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521" y="523755"/>
            <a:ext cx="6347713" cy="13208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 That Lead to Fruitfulness: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F6EDA-4D66-4420-A94C-357F37030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9520" y="2080691"/>
            <a:ext cx="6347714" cy="4524295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Cultivating Deep Roots                         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John 15:1-5; Ps. 1; 119:36</a:t>
            </a:r>
          </a:p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Eliminate Weeds                                        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Luke 8:14; Matt. 5:29-30</a:t>
            </a:r>
          </a:p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Embrace God’s Pruning                          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John 15:2;Heb. 12:11; Rev. 3:19</a:t>
            </a:r>
          </a:p>
        </p:txBody>
      </p:sp>
    </p:spTree>
    <p:extLst>
      <p:ext uri="{BB962C8B-B14F-4D97-AF65-F5344CB8AC3E}">
        <p14:creationId xmlns:p14="http://schemas.microsoft.com/office/powerpoint/2010/main" val="399861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piece of broccoli&#10;&#10;Description automatically generated">
            <a:extLst>
              <a:ext uri="{FF2B5EF4-FFF2-40B4-BE49-F238E27FC236}">
                <a16:creationId xmlns:a16="http://schemas.microsoft.com/office/drawing/2014/main" id="{DBA46FEC-76CD-423A-B24D-24C098F336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2"/>
          <a:stretch/>
        </p:blipFill>
        <p:spPr>
          <a:xfrm>
            <a:off x="-33797" y="0"/>
            <a:ext cx="91777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13D5E7-C8F2-473F-87A0-25BB0245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521" y="523755"/>
            <a:ext cx="6347713" cy="13208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Am I Producing?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F6EDA-4D66-4420-A94C-357F37030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9520" y="2080691"/>
            <a:ext cx="6347714" cy="3880773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Leaves                                                     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James 2:14-17; Matt. 19:16-22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Fruit                                                  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Rom. 16:1-2; Acts 9:36-39</a:t>
            </a:r>
          </a:p>
        </p:txBody>
      </p:sp>
    </p:spTree>
    <p:extLst>
      <p:ext uri="{BB962C8B-B14F-4D97-AF65-F5344CB8AC3E}">
        <p14:creationId xmlns:p14="http://schemas.microsoft.com/office/powerpoint/2010/main" val="421437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piece of broccoli&#10;&#10;Description automatically generated">
            <a:extLst>
              <a:ext uri="{FF2B5EF4-FFF2-40B4-BE49-F238E27FC236}">
                <a16:creationId xmlns:a16="http://schemas.microsoft.com/office/drawing/2014/main" id="{DBA46FEC-76CD-423A-B24D-24C098F336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2"/>
          <a:stretch/>
        </p:blipFill>
        <p:spPr>
          <a:xfrm>
            <a:off x="-33797" y="0"/>
            <a:ext cx="91777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13D5E7-C8F2-473F-87A0-25BB0245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339" y="420092"/>
            <a:ext cx="6522306" cy="13208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Am I Producing?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85F3C-659E-41C4-8E08-7C8EA6491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0339" y="1954647"/>
            <a:ext cx="3090672" cy="576262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F6EDA-4D66-4420-A94C-357F37030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70339" y="2852655"/>
            <a:ext cx="3090672" cy="3304117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merely attend</a:t>
            </a:r>
          </a:p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I’m in and out</a:t>
            </a:r>
          </a:p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read the Bible</a:t>
            </a:r>
          </a:p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talk the Christian life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425C0-E65F-4F1A-9BC3-9529327713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31492" y="1954647"/>
            <a:ext cx="3388220" cy="576262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Fruit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8A73386-42EF-4DC9-9AA0-B12796A25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31491" y="2852656"/>
            <a:ext cx="3388221" cy="3304117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worship</a:t>
            </a:r>
          </a:p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stay to encourage</a:t>
            </a:r>
          </a:p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apply the Bible</a:t>
            </a:r>
          </a:p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live it</a:t>
            </a:r>
          </a:p>
        </p:txBody>
      </p:sp>
    </p:spTree>
    <p:extLst>
      <p:ext uri="{BB962C8B-B14F-4D97-AF65-F5344CB8AC3E}">
        <p14:creationId xmlns:p14="http://schemas.microsoft.com/office/powerpoint/2010/main" val="35134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286B71E7-0AD1-47BB-8853-D7F6ACA51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297</Words>
  <Application>Microsoft Office PowerPoint</Application>
  <PresentationFormat>On-screen Show (4:3)</PresentationFormat>
  <Paragraphs>40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Source Sans Pro SemiBold</vt:lpstr>
      <vt:lpstr>Trebuchet MS</vt:lpstr>
      <vt:lpstr>Wingdings 3</vt:lpstr>
      <vt:lpstr>Facet</vt:lpstr>
      <vt:lpstr>From the Roots Up</vt:lpstr>
      <vt:lpstr>Fruitless Religion: </vt:lpstr>
      <vt:lpstr>Conditions That Lead to Fruitfulness: </vt:lpstr>
      <vt:lpstr>What Am I Producing? </vt:lpstr>
      <vt:lpstr>What Am I Producing?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the Roots Up</dc:title>
  <dc:creator>Brenden Ashby</dc:creator>
  <cp:lastModifiedBy>Hugh</cp:lastModifiedBy>
  <cp:revision>14</cp:revision>
  <cp:lastPrinted>2019-05-19T06:52:58Z</cp:lastPrinted>
  <dcterms:created xsi:type="dcterms:W3CDTF">2019-05-19T05:17:19Z</dcterms:created>
  <dcterms:modified xsi:type="dcterms:W3CDTF">2019-05-19T16:54:34Z</dcterms:modified>
</cp:coreProperties>
</file>