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43975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7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5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3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6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9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4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8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2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8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8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5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7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8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9B1275-CCED-488A-867E-539EA00A03A7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605C78-AD82-49BF-879C-4D6C9341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ock of birds flying over a field&#10;&#10;Description automatically generated">
            <a:extLst>
              <a:ext uri="{FF2B5EF4-FFF2-40B4-BE49-F238E27FC236}">
                <a16:creationId xmlns:a16="http://schemas.microsoft.com/office/drawing/2014/main" id="{24EC0DF4-BBD2-450E-A854-D5F5AC2B5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1" r="5762"/>
          <a:stretch/>
        </p:blipFill>
        <p:spPr>
          <a:xfrm>
            <a:off x="0" y="0"/>
            <a:ext cx="9144000" cy="6864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25F4F-4A4C-4AFE-B783-7160EF2FC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249" y="1127464"/>
            <a:ext cx="6947127" cy="2964484"/>
          </a:xfrm>
        </p:spPr>
        <p:txBody>
          <a:bodyPr/>
          <a:lstStyle/>
          <a:p>
            <a:pPr algn="l"/>
            <a:r>
              <a:rPr lang="en-US" b="1" dirty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That Will Not Happen By Accident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5A815-EBEA-4D42-AF00-235FF9C6B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6752" y="6369070"/>
            <a:ext cx="3937248" cy="488930"/>
          </a:xfrm>
        </p:spPr>
        <p:txBody>
          <a:bodyPr>
            <a:norm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Churhcofchristtucson.org</a:t>
            </a:r>
          </a:p>
        </p:txBody>
      </p:sp>
    </p:spTree>
    <p:extLst>
      <p:ext uri="{BB962C8B-B14F-4D97-AF65-F5344CB8AC3E}">
        <p14:creationId xmlns:p14="http://schemas.microsoft.com/office/powerpoint/2010/main" val="242576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ock of birds flying over a field&#10;&#10;Description automatically generated">
            <a:extLst>
              <a:ext uri="{FF2B5EF4-FFF2-40B4-BE49-F238E27FC236}">
                <a16:creationId xmlns:a16="http://schemas.microsoft.com/office/drawing/2014/main" id="{5399021D-FAE8-4FF4-A436-152229861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1" r="5762"/>
          <a:stretch/>
        </p:blipFill>
        <p:spPr>
          <a:xfrm>
            <a:off x="0" y="0"/>
            <a:ext cx="9144000" cy="6864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CF24F-BFC7-4450-B856-3793CA7E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86" y="616998"/>
            <a:ext cx="7717984" cy="3573262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“Do not be deceived, God is not mocked; for whatever a man </a:t>
            </a:r>
            <a:r>
              <a:rPr lang="en-US" sz="6000" b="1" dirty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sows</a:t>
            </a:r>
            <a:r>
              <a:rPr lang="en-US" sz="4800" b="1" dirty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, this he </a:t>
            </a:r>
            <a:r>
              <a:rPr lang="en-US" sz="6000" b="1" dirty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will reap</a:t>
            </a:r>
            <a:r>
              <a:rPr lang="en-US" sz="4800" b="1" dirty="0">
                <a:ln w="3175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0919A-7AD4-48AA-8FE0-DF5863DA86F6}"/>
              </a:ext>
            </a:extLst>
          </p:cNvPr>
          <p:cNvSpPr txBox="1"/>
          <p:nvPr/>
        </p:nvSpPr>
        <p:spPr>
          <a:xfrm>
            <a:off x="5344357" y="4829452"/>
            <a:ext cx="3275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Galatians 6:7</a:t>
            </a:r>
          </a:p>
        </p:txBody>
      </p:sp>
    </p:spTree>
    <p:extLst>
      <p:ext uri="{BB962C8B-B14F-4D97-AF65-F5344CB8AC3E}">
        <p14:creationId xmlns:p14="http://schemas.microsoft.com/office/powerpoint/2010/main" val="59772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FC3E9-E0F7-4BE8-9C48-E5513E08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44262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By Accident: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6:7-9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931A4-3876-4D27-8A4D-CC99FB01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899820"/>
            <a:ext cx="7704667" cy="4099995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Things Happen? 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Sowing to the flesh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Sowing to the Spirit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7:24-25</a:t>
            </a:r>
          </a:p>
        </p:txBody>
      </p:sp>
    </p:spTree>
    <p:extLst>
      <p:ext uri="{BB962C8B-B14F-4D97-AF65-F5344CB8AC3E}">
        <p14:creationId xmlns:p14="http://schemas.microsoft.com/office/powerpoint/2010/main" val="276973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931A4-3876-4D27-8A4D-CC99FB01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899820"/>
            <a:ext cx="8090846" cy="4785065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Things That Won’t Happen By Accident: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a Sound Congregation              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Tim. 3:15; Eph. 4:11-13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Growing to Spiritual Maturity         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Pet. 3:17-18; 2 Tim. 3:16-17; Matt. 6:33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56FF65-014C-47F1-825E-6337733E3864}"/>
              </a:ext>
            </a:extLst>
          </p:cNvPr>
          <p:cNvSpPr txBox="1">
            <a:spLocks/>
          </p:cNvSpPr>
          <p:nvPr/>
        </p:nvSpPr>
        <p:spPr>
          <a:xfrm>
            <a:off x="982133" y="457201"/>
            <a:ext cx="7704667" cy="14426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By Accident: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6:7-9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89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FC3E9-E0F7-4BE8-9C48-E5513E08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50476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By Accident: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6:7-9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931A4-3876-4D27-8A4D-CC99FB01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961964"/>
            <a:ext cx="7833393" cy="4660778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Things That Won’t Happen By Accident: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Converting Lost Souls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Rom. 10:14-15; Matt. 9:35-38; 1 Pet. 3:15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Putting Away Sin                       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Gal. 5:16-25; 1 Pet. 5:8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Receiving the Blessing of Salvation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Eph. 1:3-8; Matt. 7:7-14</a:t>
            </a:r>
          </a:p>
        </p:txBody>
      </p:sp>
    </p:spTree>
    <p:extLst>
      <p:ext uri="{BB962C8B-B14F-4D97-AF65-F5344CB8AC3E}">
        <p14:creationId xmlns:p14="http://schemas.microsoft.com/office/powerpoint/2010/main" val="254689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6BD31E7-14D0-47AF-8E5D-BF545F3E9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4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113</TotalTime>
  <Words>144</Words>
  <Application>Microsoft Office PowerPoint</Application>
  <PresentationFormat>On-screen Show (4:3)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Abadi</vt:lpstr>
      <vt:lpstr>Arial</vt:lpstr>
      <vt:lpstr>Corbel</vt:lpstr>
      <vt:lpstr>Parallax</vt:lpstr>
      <vt:lpstr>Things That Will Not Happen By Accident </vt:lpstr>
      <vt:lpstr>“Do not be deceived, God is not mocked; for whatever a man sows, this he will reap.”</vt:lpstr>
      <vt:lpstr>Not By Accident: Galatians 6:7-9</vt:lpstr>
      <vt:lpstr>PowerPoint Presentation</vt:lpstr>
      <vt:lpstr>Not By Accident: Galatians 6:7-9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and Works</dc:title>
  <dc:creator>Brenden Ashby</dc:creator>
  <cp:lastModifiedBy>Brenden Ashby</cp:lastModifiedBy>
  <cp:revision>10</cp:revision>
  <dcterms:created xsi:type="dcterms:W3CDTF">2019-05-26T21:58:44Z</dcterms:created>
  <dcterms:modified xsi:type="dcterms:W3CDTF">2019-05-26T23:51:48Z</dcterms:modified>
</cp:coreProperties>
</file>