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3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926FB5-532C-48D4-8410-4AEAB10036F9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967FB7C-9EC3-4593-A218-B24306B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29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D56BCD-FA3D-41EE-85DD-928580FA90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r="556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1836A1-9DC6-4DC9-B847-A9F67B2D6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987" y="1822807"/>
            <a:ext cx="7080026" cy="182880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If I Sin After I’m Saved?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0376F-EEA5-4E8C-97E6-69E852D88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954" y="6277841"/>
            <a:ext cx="7080026" cy="565288"/>
          </a:xfrm>
        </p:spPr>
        <p:txBody>
          <a:bodyPr>
            <a:normAutofit/>
          </a:bodyPr>
          <a:lstStyle/>
          <a:p>
            <a:r>
              <a:rPr lang="en-US" sz="2400" b="1" dirty="0"/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211531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39D9-8921-460B-B1BA-A08A25AE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What If I Sin After I’m Saved?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B6E9-B9D3-46DD-88E8-032F7C69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015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Not to Do When Christians Sin: 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give up and stay in sin.                               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24:26; 2 Peter 2:20-22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make excuses for your sin.                     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30:20; Psalm 51:2-4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wait to correct the problem.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3:12-14</a:t>
            </a:r>
          </a:p>
        </p:txBody>
      </p:sp>
    </p:spTree>
    <p:extLst>
      <p:ext uri="{BB962C8B-B14F-4D97-AF65-F5344CB8AC3E}">
        <p14:creationId xmlns:p14="http://schemas.microsoft.com/office/powerpoint/2010/main" val="147855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39D9-8921-460B-B1BA-A08A25AE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What If I Sin After I’m Saved?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B6E9-B9D3-46DD-88E8-032F7C69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015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Do When Christians Sin: 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 the wrong before God.                    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5:5-10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from it.                                                        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Isaiah 1:3; 1 Corinthians 10:5-6, 11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others to abstain from it.                           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51:13; 1 Timothy 1:12-16</a:t>
            </a:r>
          </a:p>
        </p:txBody>
      </p:sp>
    </p:spTree>
    <p:extLst>
      <p:ext uri="{BB962C8B-B14F-4D97-AF65-F5344CB8AC3E}">
        <p14:creationId xmlns:p14="http://schemas.microsoft.com/office/powerpoint/2010/main" val="32162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39D9-8921-460B-B1BA-A08A25AE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What If I Sin After I’m Saved?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B6E9-B9D3-46DD-88E8-032F7C69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01515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Blessings of Confession: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ignore sin is welcome destruction.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32:1-6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Confession will bring healing.                       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5:14-16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will restore our fellowship with God.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15:20-24    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helps us to remain faithful.                          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11:8-12</a:t>
            </a:r>
          </a:p>
        </p:txBody>
      </p:sp>
    </p:spTree>
    <p:extLst>
      <p:ext uri="{BB962C8B-B14F-4D97-AF65-F5344CB8AC3E}">
        <p14:creationId xmlns:p14="http://schemas.microsoft.com/office/powerpoint/2010/main" val="35084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clouds&#10;&#10;Description automatically generated">
            <a:extLst>
              <a:ext uri="{FF2B5EF4-FFF2-40B4-BE49-F238E27FC236}">
                <a16:creationId xmlns:a16="http://schemas.microsoft.com/office/drawing/2014/main" id="{82099F3F-1306-4BE9-8879-0C09A807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8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10AD46-4BF5-4B91-95EC-5CE7241DD972}"/>
              </a:ext>
            </a:extLst>
          </p:cNvPr>
          <p:cNvSpPr txBox="1"/>
          <p:nvPr/>
        </p:nvSpPr>
        <p:spPr>
          <a:xfrm>
            <a:off x="6054571" y="4643022"/>
            <a:ext cx="2716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Saved?</a:t>
            </a:r>
          </a:p>
        </p:txBody>
      </p:sp>
    </p:spTree>
    <p:extLst>
      <p:ext uri="{BB962C8B-B14F-4D97-AF65-F5344CB8AC3E}">
        <p14:creationId xmlns:p14="http://schemas.microsoft.com/office/powerpoint/2010/main" val="39324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161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Calisto MT</vt:lpstr>
      <vt:lpstr>Trebuchet MS</vt:lpstr>
      <vt:lpstr>Wingdings 2</vt:lpstr>
      <vt:lpstr>Slate</vt:lpstr>
      <vt:lpstr>What If I Sin After I’m Saved?</vt:lpstr>
      <vt:lpstr>What If I Sin After I’m Saved?</vt:lpstr>
      <vt:lpstr>What If I Sin After I’m Saved?</vt:lpstr>
      <vt:lpstr>What If I Sin After I’m Saved?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If I Sin After I’m Saved?</dc:title>
  <dc:creator>Brenden Ashby</dc:creator>
  <cp:lastModifiedBy>Lindsay, Kurt E - (kurtl)</cp:lastModifiedBy>
  <cp:revision>2</cp:revision>
  <cp:lastPrinted>2019-09-29T03:10:40Z</cp:lastPrinted>
  <dcterms:created xsi:type="dcterms:W3CDTF">2019-09-29T03:05:28Z</dcterms:created>
  <dcterms:modified xsi:type="dcterms:W3CDTF">2019-09-29T15:03:43Z</dcterms:modified>
</cp:coreProperties>
</file>