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61" r:id="rId4"/>
    <p:sldId id="262" r:id="rId5"/>
    <p:sldId id="263" r:id="rId6"/>
    <p:sldId id="257" r:id="rId7"/>
    <p:sldId id="258" r:id="rId8"/>
    <p:sldId id="25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85" d="100"/>
          <a:sy n="85" d="100"/>
        </p:scale>
        <p:origin x="1406"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1A5A47-B241-4954-BB8C-5B8ECDA81BB7}" type="datetimeFigureOut">
              <a:rPr lang="en-US" smtClean="0"/>
              <a:t>10/7/2019</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4D81E9D0-9108-49E1-BC09-1018293FEBA9}" type="slidenum">
              <a:rPr lang="en-US" smtClean="0"/>
              <a:t>‹#›</a:t>
            </a:fld>
            <a:endParaRPr lang="en-US"/>
          </a:p>
        </p:txBody>
      </p:sp>
    </p:spTree>
    <p:extLst>
      <p:ext uri="{BB962C8B-B14F-4D97-AF65-F5344CB8AC3E}">
        <p14:creationId xmlns:p14="http://schemas.microsoft.com/office/powerpoint/2010/main" val="1775383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1A5A47-B241-4954-BB8C-5B8ECDA81BB7}" type="datetimeFigureOut">
              <a:rPr lang="en-US" smtClean="0"/>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1E9D0-9108-49E1-BC09-1018293FEBA9}" type="slidenum">
              <a:rPr lang="en-US" smtClean="0"/>
              <a:t>‹#›</a:t>
            </a:fld>
            <a:endParaRPr lang="en-US"/>
          </a:p>
        </p:txBody>
      </p:sp>
    </p:spTree>
    <p:extLst>
      <p:ext uri="{BB962C8B-B14F-4D97-AF65-F5344CB8AC3E}">
        <p14:creationId xmlns:p14="http://schemas.microsoft.com/office/powerpoint/2010/main" val="295126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1A5A47-B241-4954-BB8C-5B8ECDA81BB7}" type="datetimeFigureOut">
              <a:rPr lang="en-US" smtClean="0"/>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1E9D0-9108-49E1-BC09-1018293FEBA9}" type="slidenum">
              <a:rPr lang="en-US" smtClean="0"/>
              <a:t>‹#›</a:t>
            </a:fld>
            <a:endParaRPr lang="en-US"/>
          </a:p>
        </p:txBody>
      </p:sp>
    </p:spTree>
    <p:extLst>
      <p:ext uri="{BB962C8B-B14F-4D97-AF65-F5344CB8AC3E}">
        <p14:creationId xmlns:p14="http://schemas.microsoft.com/office/powerpoint/2010/main" val="2512547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1A5A47-B241-4954-BB8C-5B8ECDA81BB7}" type="datetimeFigureOut">
              <a:rPr lang="en-US" smtClean="0"/>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1E9D0-9108-49E1-BC09-1018293FEBA9}" type="slidenum">
              <a:rPr lang="en-US" smtClean="0"/>
              <a:t>‹#›</a:t>
            </a:fld>
            <a:endParaRPr lang="en-US"/>
          </a:p>
        </p:txBody>
      </p:sp>
    </p:spTree>
    <p:extLst>
      <p:ext uri="{BB962C8B-B14F-4D97-AF65-F5344CB8AC3E}">
        <p14:creationId xmlns:p14="http://schemas.microsoft.com/office/powerpoint/2010/main" val="1538108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481A5A47-B241-4954-BB8C-5B8ECDA81BB7}" type="datetimeFigureOut">
              <a:rPr lang="en-US" smtClean="0"/>
              <a:t>10/7/2019</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4D81E9D0-9108-49E1-BC09-1018293FEBA9}" type="slidenum">
              <a:rPr lang="en-US" smtClean="0"/>
              <a:t>‹#›</a:t>
            </a:fld>
            <a:endParaRPr lang="en-US"/>
          </a:p>
        </p:txBody>
      </p:sp>
    </p:spTree>
    <p:extLst>
      <p:ext uri="{BB962C8B-B14F-4D97-AF65-F5344CB8AC3E}">
        <p14:creationId xmlns:p14="http://schemas.microsoft.com/office/powerpoint/2010/main" val="1880055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1A5A47-B241-4954-BB8C-5B8ECDA81BB7}"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1E9D0-9108-49E1-BC09-1018293FEBA9}" type="slidenum">
              <a:rPr lang="en-US" smtClean="0"/>
              <a:t>‹#›</a:t>
            </a:fld>
            <a:endParaRPr lang="en-US"/>
          </a:p>
        </p:txBody>
      </p:sp>
    </p:spTree>
    <p:extLst>
      <p:ext uri="{BB962C8B-B14F-4D97-AF65-F5344CB8AC3E}">
        <p14:creationId xmlns:p14="http://schemas.microsoft.com/office/powerpoint/2010/main" val="194751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1A5A47-B241-4954-BB8C-5B8ECDA81BB7}" type="datetimeFigureOut">
              <a:rPr lang="en-US" smtClean="0"/>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1E9D0-9108-49E1-BC09-1018293FEBA9}" type="slidenum">
              <a:rPr lang="en-US" smtClean="0"/>
              <a:t>‹#›</a:t>
            </a:fld>
            <a:endParaRPr lang="en-US"/>
          </a:p>
        </p:txBody>
      </p:sp>
    </p:spTree>
    <p:extLst>
      <p:ext uri="{BB962C8B-B14F-4D97-AF65-F5344CB8AC3E}">
        <p14:creationId xmlns:p14="http://schemas.microsoft.com/office/powerpoint/2010/main" val="3255947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481A5A47-B241-4954-BB8C-5B8ECDA81BB7}" type="datetimeFigureOut">
              <a:rPr lang="en-US" smtClean="0"/>
              <a:t>10/7/2019</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4D81E9D0-9108-49E1-BC09-1018293FEBA9}" type="slidenum">
              <a:rPr lang="en-US" smtClean="0"/>
              <a:t>‹#›</a:t>
            </a:fld>
            <a:endParaRPr lang="en-US"/>
          </a:p>
        </p:txBody>
      </p:sp>
    </p:spTree>
    <p:extLst>
      <p:ext uri="{BB962C8B-B14F-4D97-AF65-F5344CB8AC3E}">
        <p14:creationId xmlns:p14="http://schemas.microsoft.com/office/powerpoint/2010/main" val="2154844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A5A47-B241-4954-BB8C-5B8ECDA81BB7}" type="datetimeFigureOut">
              <a:rPr lang="en-US" smtClean="0"/>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1E9D0-9108-49E1-BC09-1018293FEBA9}" type="slidenum">
              <a:rPr lang="en-US" smtClean="0"/>
              <a:t>‹#›</a:t>
            </a:fld>
            <a:endParaRPr lang="en-US"/>
          </a:p>
        </p:txBody>
      </p:sp>
    </p:spTree>
    <p:extLst>
      <p:ext uri="{BB962C8B-B14F-4D97-AF65-F5344CB8AC3E}">
        <p14:creationId xmlns:p14="http://schemas.microsoft.com/office/powerpoint/2010/main" val="2275351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481A5A47-B241-4954-BB8C-5B8ECDA81BB7}" type="datetimeFigureOut">
              <a:rPr lang="en-US" smtClean="0"/>
              <a:t>10/7/2019</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4D81E9D0-9108-49E1-BC09-1018293FEBA9}" type="slidenum">
              <a:rPr lang="en-US" smtClean="0"/>
              <a:t>‹#›</a:t>
            </a:fld>
            <a:endParaRPr lang="en-US"/>
          </a:p>
        </p:txBody>
      </p:sp>
    </p:spTree>
    <p:extLst>
      <p:ext uri="{BB962C8B-B14F-4D97-AF65-F5344CB8AC3E}">
        <p14:creationId xmlns:p14="http://schemas.microsoft.com/office/powerpoint/2010/main" val="425684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481A5A47-B241-4954-BB8C-5B8ECDA81BB7}" type="datetimeFigureOut">
              <a:rPr lang="en-US" smtClean="0"/>
              <a:t>10/7/2019</a:t>
            </a:fld>
            <a:endParaRPr lang="en-US"/>
          </a:p>
        </p:txBody>
      </p:sp>
      <p:sp>
        <p:nvSpPr>
          <p:cNvPr id="10" name="Slide Number Placeholder 9"/>
          <p:cNvSpPr>
            <a:spLocks noGrp="1"/>
          </p:cNvSpPr>
          <p:nvPr>
            <p:ph type="sldNum" sz="quarter" idx="12"/>
          </p:nvPr>
        </p:nvSpPr>
        <p:spPr/>
        <p:txBody>
          <a:bodyPr/>
          <a:lstStyle/>
          <a:p>
            <a:fld id="{4D81E9D0-9108-49E1-BC09-1018293FEBA9}" type="slidenum">
              <a:rPr lang="en-US" smtClean="0"/>
              <a:t>‹#›</a:t>
            </a:fld>
            <a:endParaRPr lang="en-US"/>
          </a:p>
        </p:txBody>
      </p:sp>
    </p:spTree>
    <p:extLst>
      <p:ext uri="{BB962C8B-B14F-4D97-AF65-F5344CB8AC3E}">
        <p14:creationId xmlns:p14="http://schemas.microsoft.com/office/powerpoint/2010/main" val="116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481A5A47-B241-4954-BB8C-5B8ECDA81BB7}" type="datetimeFigureOut">
              <a:rPr lang="en-US" smtClean="0"/>
              <a:t>10/7/2019</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4D81E9D0-9108-49E1-BC09-1018293FEBA9}" type="slidenum">
              <a:rPr lang="en-US" smtClean="0"/>
              <a:t>‹#›</a:t>
            </a:fld>
            <a:endParaRPr lang="en-US"/>
          </a:p>
        </p:txBody>
      </p:sp>
    </p:spTree>
    <p:extLst>
      <p:ext uri="{BB962C8B-B14F-4D97-AF65-F5344CB8AC3E}">
        <p14:creationId xmlns:p14="http://schemas.microsoft.com/office/powerpoint/2010/main" val="4040235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water&#10;&#10;Description automatically generated">
            <a:extLst>
              <a:ext uri="{FF2B5EF4-FFF2-40B4-BE49-F238E27FC236}">
                <a16:creationId xmlns:a16="http://schemas.microsoft.com/office/drawing/2014/main" id="{C85F2817-5808-445E-A823-F5BDE3A4B561}"/>
              </a:ext>
            </a:extLst>
          </p:cNvPr>
          <p:cNvPicPr>
            <a:picLocks noChangeAspect="1"/>
          </p:cNvPicPr>
          <p:nvPr/>
        </p:nvPicPr>
        <p:blipFill rotWithShape="1">
          <a:blip r:embed="rId2">
            <a:extLst>
              <a:ext uri="{28A0092B-C50C-407E-A947-70E740481C1C}">
                <a14:useLocalDpi xmlns:a14="http://schemas.microsoft.com/office/drawing/2010/main" val="0"/>
              </a:ext>
            </a:extLst>
          </a:blip>
          <a:srcRect l="10944" r="10883"/>
          <a:stretch/>
        </p:blipFill>
        <p:spPr>
          <a:xfrm>
            <a:off x="0" y="0"/>
            <a:ext cx="9144000" cy="6853797"/>
          </a:xfrm>
          <a:prstGeom prst="rect">
            <a:avLst/>
          </a:prstGeom>
        </p:spPr>
      </p:pic>
      <p:sp>
        <p:nvSpPr>
          <p:cNvPr id="3" name="Subtitle 2">
            <a:extLst>
              <a:ext uri="{FF2B5EF4-FFF2-40B4-BE49-F238E27FC236}">
                <a16:creationId xmlns:a16="http://schemas.microsoft.com/office/drawing/2014/main" id="{F6CD3699-26B0-47E4-9892-299074A4F448}"/>
              </a:ext>
            </a:extLst>
          </p:cNvPr>
          <p:cNvSpPr>
            <a:spLocks noGrp="1"/>
          </p:cNvSpPr>
          <p:nvPr>
            <p:ph type="subTitle" idx="1"/>
          </p:nvPr>
        </p:nvSpPr>
        <p:spPr>
          <a:xfrm>
            <a:off x="1612773" y="6515827"/>
            <a:ext cx="5918454" cy="675939"/>
          </a:xfrm>
        </p:spPr>
        <p:txBody>
          <a:bodyPr/>
          <a:lstStyle/>
          <a:p>
            <a:pPr algn="ctr"/>
            <a:r>
              <a:rPr lang="en-US" b="1" dirty="0">
                <a:ln>
                  <a:solidFill>
                    <a:sysClr val="windowText" lastClr="000000"/>
                  </a:solidFill>
                </a:ln>
                <a:solidFill>
                  <a:srgbClr val="FFFF00"/>
                </a:solidFill>
                <a:effectLst>
                  <a:outerShdw blurRad="38100" dist="38100" dir="2700000" algn="tl">
                    <a:srgbClr val="000000">
                      <a:alpha val="43137"/>
                    </a:srgbClr>
                  </a:outerShdw>
                </a:effectLst>
              </a:rPr>
              <a:t>Churchofchristtucson.org</a:t>
            </a:r>
          </a:p>
        </p:txBody>
      </p:sp>
    </p:spTree>
    <p:extLst>
      <p:ext uri="{BB962C8B-B14F-4D97-AF65-F5344CB8AC3E}">
        <p14:creationId xmlns:p14="http://schemas.microsoft.com/office/powerpoint/2010/main" val="3337222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5073-92FC-4F65-8CCE-11EDFD0F37BF}"/>
              </a:ext>
            </a:extLst>
          </p:cNvPr>
          <p:cNvSpPr>
            <a:spLocks noGrp="1"/>
          </p:cNvSpPr>
          <p:nvPr>
            <p:ph type="title"/>
          </p:nvPr>
        </p:nvSpPr>
        <p:spPr>
          <a:xfrm>
            <a:off x="685800" y="484632"/>
            <a:ext cx="7772400" cy="1137980"/>
          </a:xfrm>
        </p:spPr>
        <p:txBody>
          <a:bodyPr/>
          <a:lstStyle/>
          <a:p>
            <a:r>
              <a:rPr lang="en-US" dirty="0"/>
              <a:t>Living life backwards:</a:t>
            </a:r>
          </a:p>
        </p:txBody>
      </p:sp>
      <p:sp>
        <p:nvSpPr>
          <p:cNvPr id="3" name="Content Placeholder 2">
            <a:extLst>
              <a:ext uri="{FF2B5EF4-FFF2-40B4-BE49-F238E27FC236}">
                <a16:creationId xmlns:a16="http://schemas.microsoft.com/office/drawing/2014/main" id="{CC27825D-C649-410D-81A4-4324801283F3}"/>
              </a:ext>
            </a:extLst>
          </p:cNvPr>
          <p:cNvSpPr>
            <a:spLocks noGrp="1"/>
          </p:cNvSpPr>
          <p:nvPr>
            <p:ph idx="1"/>
          </p:nvPr>
        </p:nvSpPr>
        <p:spPr>
          <a:xfrm>
            <a:off x="685800" y="1622612"/>
            <a:ext cx="7772400" cy="5002306"/>
          </a:xfrm>
        </p:spPr>
        <p:txBody>
          <a:bodyPr>
            <a:normAutofit/>
          </a:bodyPr>
          <a:lstStyle/>
          <a:p>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Author: </a:t>
            </a:r>
          </a:p>
          <a:p>
            <a:pPr lvl="1"/>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King Solomon, The Preacher: </a:t>
            </a:r>
          </a:p>
          <a:p>
            <a:pPr lvl="1"/>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Internal facts about the author: </a:t>
            </a:r>
          </a:p>
          <a:p>
            <a:pPr lvl="2"/>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King in Jerusalem </a:t>
            </a:r>
            <a:r>
              <a:rPr lang="en-US" sz="3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Eccl. 1:1</a:t>
            </a:r>
          </a:p>
          <a:p>
            <a:pPr lvl="2"/>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Son of David </a:t>
            </a:r>
            <a:r>
              <a:rPr lang="en-US" sz="3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Eccl. 1:1</a:t>
            </a:r>
          </a:p>
          <a:p>
            <a:pPr lvl="2"/>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Great wisdom </a:t>
            </a:r>
            <a:r>
              <a:rPr lang="en-US" sz="3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Eccl. 1:16</a:t>
            </a:r>
          </a:p>
          <a:p>
            <a:pPr lvl="2"/>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Great wealth </a:t>
            </a:r>
            <a:r>
              <a:rPr lang="en-US" sz="3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Eccl. 2:4-9</a:t>
            </a:r>
          </a:p>
          <a:p>
            <a:pPr lvl="2"/>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Wrote many proverbs </a:t>
            </a:r>
            <a:r>
              <a:rPr lang="en-US" sz="3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Eccl. 12:9</a:t>
            </a:r>
          </a:p>
          <a:p>
            <a:pPr lvl="1"/>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Corresponds with the external facts found elsewhere in Scripture. </a:t>
            </a:r>
            <a:r>
              <a:rPr lang="en-US" sz="32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Kings 3:7-14</a:t>
            </a:r>
          </a:p>
        </p:txBody>
      </p:sp>
    </p:spTree>
    <p:extLst>
      <p:ext uri="{BB962C8B-B14F-4D97-AF65-F5344CB8AC3E}">
        <p14:creationId xmlns:p14="http://schemas.microsoft.com/office/powerpoint/2010/main" val="3562885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5073-92FC-4F65-8CCE-11EDFD0F37BF}"/>
              </a:ext>
            </a:extLst>
          </p:cNvPr>
          <p:cNvSpPr>
            <a:spLocks noGrp="1"/>
          </p:cNvSpPr>
          <p:nvPr>
            <p:ph type="title"/>
          </p:nvPr>
        </p:nvSpPr>
        <p:spPr>
          <a:xfrm>
            <a:off x="685800" y="484632"/>
            <a:ext cx="7772400" cy="1137980"/>
          </a:xfrm>
        </p:spPr>
        <p:txBody>
          <a:bodyPr/>
          <a:lstStyle/>
          <a:p>
            <a:r>
              <a:rPr lang="en-US" dirty="0"/>
              <a:t>Living life backwards:</a:t>
            </a:r>
          </a:p>
        </p:txBody>
      </p:sp>
      <p:sp>
        <p:nvSpPr>
          <p:cNvPr id="3" name="Content Placeholder 2">
            <a:extLst>
              <a:ext uri="{FF2B5EF4-FFF2-40B4-BE49-F238E27FC236}">
                <a16:creationId xmlns:a16="http://schemas.microsoft.com/office/drawing/2014/main" id="{CC27825D-C649-410D-81A4-4324801283F3}"/>
              </a:ext>
            </a:extLst>
          </p:cNvPr>
          <p:cNvSpPr>
            <a:spLocks noGrp="1"/>
          </p:cNvSpPr>
          <p:nvPr>
            <p:ph idx="1"/>
          </p:nvPr>
        </p:nvSpPr>
        <p:spPr>
          <a:xfrm>
            <a:off x="685800" y="1622612"/>
            <a:ext cx="7772400" cy="5002306"/>
          </a:xfrm>
        </p:spPr>
        <p:txBody>
          <a:bodyPr>
            <a:normAutofit/>
          </a:bodyPr>
          <a:lstStyle/>
          <a:p>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Repeating Ideas:</a:t>
            </a:r>
          </a:p>
          <a:p>
            <a:pPr lvl="1"/>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“All is vanity” or “This is vanity”                           </a:t>
            </a:r>
            <a:r>
              <a:rPr lang="en-US" sz="3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Eccl. 1:2, 14; 2:1; 7:6; 12:8</a:t>
            </a:r>
          </a:p>
          <a:p>
            <a:pPr lvl="2"/>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Vanity – Hebrew: </a:t>
            </a:r>
            <a:r>
              <a:rPr lang="en-US" sz="30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Habel</a:t>
            </a:r>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 Emptiness. Fig. something transitory and unsatisfactory. A.V. Vapor or breath.</a:t>
            </a:r>
          </a:p>
          <a:p>
            <a:pPr lvl="2"/>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Common Biblical idea:  </a:t>
            </a:r>
            <a:r>
              <a:rPr lang="en-US" sz="3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Psalm 39:5-6, 11 </a:t>
            </a:r>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(Same word used); </a:t>
            </a:r>
            <a:r>
              <a:rPr lang="en-US" sz="3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James 4:14 </a:t>
            </a:r>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(N.T. idea)</a:t>
            </a:r>
          </a:p>
          <a:p>
            <a:pPr lvl="1"/>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“Under the Sun” </a:t>
            </a:r>
            <a:r>
              <a:rPr lang="en-US" sz="3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Eccl. 1:3; 2:11; 8:9; 10:5</a:t>
            </a:r>
          </a:p>
          <a:p>
            <a:pPr lvl="2"/>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Not physical location but a philosophical viewpoint.</a:t>
            </a:r>
          </a:p>
        </p:txBody>
      </p:sp>
    </p:spTree>
    <p:extLst>
      <p:ext uri="{BB962C8B-B14F-4D97-AF65-F5344CB8AC3E}">
        <p14:creationId xmlns:p14="http://schemas.microsoft.com/office/powerpoint/2010/main" val="385789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5073-92FC-4F65-8CCE-11EDFD0F37BF}"/>
              </a:ext>
            </a:extLst>
          </p:cNvPr>
          <p:cNvSpPr>
            <a:spLocks noGrp="1"/>
          </p:cNvSpPr>
          <p:nvPr>
            <p:ph type="title"/>
          </p:nvPr>
        </p:nvSpPr>
        <p:spPr>
          <a:xfrm>
            <a:off x="685800" y="484632"/>
            <a:ext cx="7772400" cy="1137980"/>
          </a:xfrm>
        </p:spPr>
        <p:txBody>
          <a:bodyPr/>
          <a:lstStyle/>
          <a:p>
            <a:r>
              <a:rPr lang="en-US" dirty="0"/>
              <a:t>Living life backwards:</a:t>
            </a:r>
          </a:p>
        </p:txBody>
      </p:sp>
      <p:sp>
        <p:nvSpPr>
          <p:cNvPr id="3" name="Content Placeholder 2">
            <a:extLst>
              <a:ext uri="{FF2B5EF4-FFF2-40B4-BE49-F238E27FC236}">
                <a16:creationId xmlns:a16="http://schemas.microsoft.com/office/drawing/2014/main" id="{CC27825D-C649-410D-81A4-4324801283F3}"/>
              </a:ext>
            </a:extLst>
          </p:cNvPr>
          <p:cNvSpPr>
            <a:spLocks noGrp="1"/>
          </p:cNvSpPr>
          <p:nvPr>
            <p:ph idx="1"/>
          </p:nvPr>
        </p:nvSpPr>
        <p:spPr>
          <a:xfrm>
            <a:off x="685800" y="1622612"/>
            <a:ext cx="7772400" cy="5002306"/>
          </a:xfrm>
        </p:spPr>
        <p:txBody>
          <a:bodyPr>
            <a:normAutofit/>
          </a:bodyPr>
          <a:lstStyle/>
          <a:p>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Repeating Ideas:</a:t>
            </a:r>
          </a:p>
          <a:p>
            <a:pPr lvl="1"/>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“Under the Sun” </a:t>
            </a:r>
            <a:r>
              <a:rPr lang="en-US" sz="3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Eccl. 1:3; 2:11; 8:9; 10:5</a:t>
            </a:r>
          </a:p>
          <a:p>
            <a:pPr lvl="2"/>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Not physical location but a philosophical viewpoint.</a:t>
            </a:r>
          </a:p>
          <a:p>
            <a:pPr lvl="2"/>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“For as long as the earth last, in this period of time, this is how things are.”                                – David Gibson</a:t>
            </a:r>
          </a:p>
        </p:txBody>
      </p:sp>
    </p:spTree>
    <p:extLst>
      <p:ext uri="{BB962C8B-B14F-4D97-AF65-F5344CB8AC3E}">
        <p14:creationId xmlns:p14="http://schemas.microsoft.com/office/powerpoint/2010/main" val="111597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5073-92FC-4F65-8CCE-11EDFD0F37BF}"/>
              </a:ext>
            </a:extLst>
          </p:cNvPr>
          <p:cNvSpPr>
            <a:spLocks noGrp="1"/>
          </p:cNvSpPr>
          <p:nvPr>
            <p:ph type="title"/>
          </p:nvPr>
        </p:nvSpPr>
        <p:spPr>
          <a:xfrm>
            <a:off x="685800" y="484632"/>
            <a:ext cx="7772400" cy="1137980"/>
          </a:xfrm>
        </p:spPr>
        <p:txBody>
          <a:bodyPr/>
          <a:lstStyle/>
          <a:p>
            <a:r>
              <a:rPr lang="en-US" dirty="0"/>
              <a:t>Living life backwards:</a:t>
            </a:r>
          </a:p>
        </p:txBody>
      </p:sp>
      <p:sp>
        <p:nvSpPr>
          <p:cNvPr id="3" name="Content Placeholder 2">
            <a:extLst>
              <a:ext uri="{FF2B5EF4-FFF2-40B4-BE49-F238E27FC236}">
                <a16:creationId xmlns:a16="http://schemas.microsoft.com/office/drawing/2014/main" id="{CC27825D-C649-410D-81A4-4324801283F3}"/>
              </a:ext>
            </a:extLst>
          </p:cNvPr>
          <p:cNvSpPr>
            <a:spLocks noGrp="1"/>
          </p:cNvSpPr>
          <p:nvPr>
            <p:ph idx="1"/>
          </p:nvPr>
        </p:nvSpPr>
        <p:spPr>
          <a:xfrm>
            <a:off x="685800" y="1622612"/>
            <a:ext cx="7772400" cy="5002306"/>
          </a:xfrm>
        </p:spPr>
        <p:txBody>
          <a:bodyPr>
            <a:normAutofit/>
          </a:bodyPr>
          <a:lstStyle/>
          <a:p>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Purpose of Ecclesiastes:</a:t>
            </a:r>
          </a:p>
          <a:p>
            <a:pPr lvl="1"/>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a:t>
            </a:r>
            <a:r>
              <a:rPr lang="en-US" sz="3000" b="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writer will show </a:t>
            </a:r>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us reality. How life is unpredictable and uncontrollable. </a:t>
            </a:r>
          </a:p>
          <a:p>
            <a:pPr lvl="1"/>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throughout the book we struggle to make sense of it all (just as we do in everyday life). </a:t>
            </a:r>
          </a:p>
          <a:p>
            <a:pPr lvl="1"/>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But life, and the book, make sense when we reach the end </a:t>
            </a:r>
            <a:r>
              <a:rPr lang="en-US" sz="3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Ecclesiastes 12:9-14.</a:t>
            </a:r>
          </a:p>
          <a:p>
            <a:pPr lvl="1"/>
            <a:r>
              <a:rPr lang="en-US" sz="3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When we know the goal, the destination, then all the twist and turns, ups and downs of life are put in perspective. </a:t>
            </a:r>
          </a:p>
        </p:txBody>
      </p:sp>
    </p:spTree>
    <p:extLst>
      <p:ext uri="{BB962C8B-B14F-4D97-AF65-F5344CB8AC3E}">
        <p14:creationId xmlns:p14="http://schemas.microsoft.com/office/powerpoint/2010/main" val="724871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5073-92FC-4F65-8CCE-11EDFD0F37BF}"/>
              </a:ext>
            </a:extLst>
          </p:cNvPr>
          <p:cNvSpPr>
            <a:spLocks noGrp="1"/>
          </p:cNvSpPr>
          <p:nvPr>
            <p:ph type="title"/>
          </p:nvPr>
        </p:nvSpPr>
        <p:spPr>
          <a:xfrm>
            <a:off x="685800" y="484632"/>
            <a:ext cx="7772400" cy="1137980"/>
          </a:xfrm>
        </p:spPr>
        <p:txBody>
          <a:bodyPr/>
          <a:lstStyle/>
          <a:p>
            <a:r>
              <a:rPr lang="en-US" dirty="0"/>
              <a:t>Living life backwards:</a:t>
            </a:r>
          </a:p>
        </p:txBody>
      </p:sp>
      <p:sp>
        <p:nvSpPr>
          <p:cNvPr id="3" name="Content Placeholder 2">
            <a:extLst>
              <a:ext uri="{FF2B5EF4-FFF2-40B4-BE49-F238E27FC236}">
                <a16:creationId xmlns:a16="http://schemas.microsoft.com/office/drawing/2014/main" id="{CC27825D-C649-410D-81A4-4324801283F3}"/>
              </a:ext>
            </a:extLst>
          </p:cNvPr>
          <p:cNvSpPr>
            <a:spLocks noGrp="1"/>
          </p:cNvSpPr>
          <p:nvPr>
            <p:ph idx="1"/>
          </p:nvPr>
        </p:nvSpPr>
        <p:spPr>
          <a:xfrm>
            <a:off x="685800" y="1622612"/>
            <a:ext cx="7772400" cy="5002306"/>
          </a:xfrm>
        </p:spPr>
        <p:txBody>
          <a:bodyPr>
            <a:normAutofit/>
          </a:bodyPr>
          <a:lstStyle/>
          <a:p>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What Does it Mean to Live Life Backwards? </a:t>
            </a:r>
          </a:p>
          <a:p>
            <a:pPr lvl="1"/>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Well, what does it mean to live life forward? </a:t>
            </a:r>
            <a:r>
              <a:rPr lang="en-US" sz="32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Luke 12:16-21</a:t>
            </a:r>
          </a:p>
        </p:txBody>
      </p:sp>
    </p:spTree>
    <p:extLst>
      <p:ext uri="{BB962C8B-B14F-4D97-AF65-F5344CB8AC3E}">
        <p14:creationId xmlns:p14="http://schemas.microsoft.com/office/powerpoint/2010/main" val="345512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799A2D-8115-4016-B3AF-32BEE3CD0C21}"/>
              </a:ext>
            </a:extLst>
          </p:cNvPr>
          <p:cNvSpPr>
            <a:spLocks noGrp="1"/>
          </p:cNvSpPr>
          <p:nvPr>
            <p:ph idx="1"/>
          </p:nvPr>
        </p:nvSpPr>
        <p:spPr>
          <a:xfrm>
            <a:off x="685800" y="797859"/>
            <a:ext cx="7772400" cy="5374341"/>
          </a:xfrm>
        </p:spPr>
        <p:txBody>
          <a:bodyPr anchor="ctr">
            <a:normAutofit/>
          </a:bodyPr>
          <a:lstStyle/>
          <a:p>
            <a:pPr marL="0" indent="0" algn="just">
              <a:buNone/>
            </a:pPr>
            <a:r>
              <a:rPr lang="en-US" sz="3200" b="1" dirty="0"/>
              <a:t>“Left to our own devices, we tend to live life forward. One day follows another, and weeks turn into months, and months into years. We do not know the future, but we plan and hope and dream of where we will be, and what we would like to be doing, and whom we might be with. We live forward.”</a:t>
            </a:r>
          </a:p>
          <a:p>
            <a:pPr marL="0" indent="0">
              <a:buNone/>
            </a:pPr>
            <a:r>
              <a:rPr lang="en-US" sz="2800" i="1" dirty="0"/>
              <a:t>-David Gibson, “Living Life Backwards” pg. 12</a:t>
            </a:r>
          </a:p>
        </p:txBody>
      </p:sp>
    </p:spTree>
    <p:extLst>
      <p:ext uri="{BB962C8B-B14F-4D97-AF65-F5344CB8AC3E}">
        <p14:creationId xmlns:p14="http://schemas.microsoft.com/office/powerpoint/2010/main" val="1198437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5073-92FC-4F65-8CCE-11EDFD0F37BF}"/>
              </a:ext>
            </a:extLst>
          </p:cNvPr>
          <p:cNvSpPr>
            <a:spLocks noGrp="1"/>
          </p:cNvSpPr>
          <p:nvPr>
            <p:ph type="title"/>
          </p:nvPr>
        </p:nvSpPr>
        <p:spPr>
          <a:xfrm>
            <a:off x="685800" y="484632"/>
            <a:ext cx="7772400" cy="1137980"/>
          </a:xfrm>
        </p:spPr>
        <p:txBody>
          <a:bodyPr/>
          <a:lstStyle/>
          <a:p>
            <a:r>
              <a:rPr lang="en-US" dirty="0"/>
              <a:t>Living life backwards:</a:t>
            </a:r>
          </a:p>
        </p:txBody>
      </p:sp>
      <p:sp>
        <p:nvSpPr>
          <p:cNvPr id="3" name="Content Placeholder 2">
            <a:extLst>
              <a:ext uri="{FF2B5EF4-FFF2-40B4-BE49-F238E27FC236}">
                <a16:creationId xmlns:a16="http://schemas.microsoft.com/office/drawing/2014/main" id="{CC27825D-C649-410D-81A4-4324801283F3}"/>
              </a:ext>
            </a:extLst>
          </p:cNvPr>
          <p:cNvSpPr>
            <a:spLocks noGrp="1"/>
          </p:cNvSpPr>
          <p:nvPr>
            <p:ph idx="1"/>
          </p:nvPr>
        </p:nvSpPr>
        <p:spPr>
          <a:xfrm>
            <a:off x="685800" y="1622612"/>
            <a:ext cx="7772400" cy="5002306"/>
          </a:xfrm>
        </p:spPr>
        <p:txBody>
          <a:bodyPr>
            <a:normAutofit/>
          </a:bodyPr>
          <a:lstStyle/>
          <a:p>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What Does it Mean to Live Life Backwards? </a:t>
            </a:r>
          </a:p>
          <a:p>
            <a:pPr lvl="1"/>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Well, what does it mean to live life forward? </a:t>
            </a:r>
            <a:r>
              <a:rPr lang="en-US" sz="32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Luke 12:16-21</a:t>
            </a:r>
          </a:p>
          <a:p>
            <a:pPr lvl="1"/>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Ecclesiastes helps us to live backwards. </a:t>
            </a:r>
          </a:p>
          <a:p>
            <a:pPr lvl="1"/>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To acknowledge the one commonality among all living beings – </a:t>
            </a:r>
            <a:r>
              <a:rPr lang="en-US" sz="3200" b="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death</a:t>
            </a:r>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 and then live aware of that fact. </a:t>
            </a:r>
            <a:r>
              <a:rPr lang="en-US" sz="32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Eccl. 1:3; 12:6-8</a:t>
            </a:r>
          </a:p>
          <a:p>
            <a:pPr lvl="1"/>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book is God’s gift to help us live fully in the present. </a:t>
            </a:r>
          </a:p>
        </p:txBody>
      </p:sp>
    </p:spTree>
    <p:extLst>
      <p:ext uri="{BB962C8B-B14F-4D97-AF65-F5344CB8AC3E}">
        <p14:creationId xmlns:p14="http://schemas.microsoft.com/office/powerpoint/2010/main" val="195956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103</TotalTime>
  <Words>479</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Rockwell</vt:lpstr>
      <vt:lpstr>Rockwell Condensed</vt:lpstr>
      <vt:lpstr>Wingdings</vt:lpstr>
      <vt:lpstr>Wood Type</vt:lpstr>
      <vt:lpstr>PowerPoint Presentation</vt:lpstr>
      <vt:lpstr>Living life backwards:</vt:lpstr>
      <vt:lpstr>Living life backwards:</vt:lpstr>
      <vt:lpstr>Living life backwards:</vt:lpstr>
      <vt:lpstr>Living life backwards:</vt:lpstr>
      <vt:lpstr>Living life backwards:</vt:lpstr>
      <vt:lpstr>PowerPoint Presentation</vt:lpstr>
      <vt:lpstr>Living life backwards: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Brenden Ashby</dc:creator>
  <cp:lastModifiedBy>Brenden Ashby</cp:lastModifiedBy>
  <cp:revision>12</cp:revision>
  <dcterms:created xsi:type="dcterms:W3CDTF">2019-10-06T21:33:25Z</dcterms:created>
  <dcterms:modified xsi:type="dcterms:W3CDTF">2019-10-07T20:00:16Z</dcterms:modified>
</cp:coreProperties>
</file>