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8354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5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3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69655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36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5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2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0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213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799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71CC4691-4987-47AD-A3DF-36CBF98F1583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B332D9D-94EF-4EA2-B925-D0B428060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09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56C94072-1B34-48FB-9A9C-5A9A0FFC8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all, old, photo, building&#10;&#10;Description automatically generated">
            <a:extLst>
              <a:ext uri="{FF2B5EF4-FFF2-40B4-BE49-F238E27FC236}">
                <a16:creationId xmlns:a16="http://schemas.microsoft.com/office/drawing/2014/main" id="{CE9CBAA0-38E1-4271-AB73-86A455F56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5" r="1591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1D5941F3-0256-4E90-BBBC-5A6EDEB8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3503" y="4166755"/>
            <a:ext cx="4205931" cy="2040066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C8518-BD76-4F8B-907A-7614FB5C0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0901" y="4458538"/>
            <a:ext cx="3951133" cy="108623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The Days of Matthew 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EA194-97AC-48A6-9497-4BBDA7155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3507" y="5833964"/>
            <a:ext cx="3951133" cy="365612"/>
          </a:xfrm>
        </p:spPr>
        <p:txBody>
          <a:bodyPr>
            <a:normAutofit/>
          </a:bodyPr>
          <a:lstStyle/>
          <a:p>
            <a:r>
              <a:rPr lang="en-US" sz="1600" b="1" i="1" dirty="0">
                <a:solidFill>
                  <a:srgbClr val="FFFF00"/>
                </a:solidFill>
              </a:rPr>
              <a:t>Churchofchristtucson.org</a:t>
            </a:r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A5019358-4900-4555-99FF-EF6AE90B8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252609" y="3710250"/>
            <a:ext cx="1598600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4786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8CC2-ADF7-4CE2-B141-68BE8997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47650"/>
            <a:ext cx="7200900" cy="1021857"/>
          </a:xfrm>
        </p:spPr>
        <p:txBody>
          <a:bodyPr/>
          <a:lstStyle/>
          <a:p>
            <a:r>
              <a:rPr lang="en-US" b="1" dirty="0"/>
              <a:t>The Days of Matthew 24: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44673-0ED2-433D-A759-1901613A9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9507"/>
            <a:ext cx="7200900" cy="5588493"/>
          </a:xfrm>
        </p:spPr>
        <p:txBody>
          <a:bodyPr>
            <a:norm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Context: </a:t>
            </a:r>
          </a:p>
          <a:p>
            <a:pPr lvl="1"/>
            <a:r>
              <a:rPr lang="en-US" sz="3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21</a:t>
            </a:r>
            <a:r>
              <a:rPr lang="en-US" sz="3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Kingdom taken from the Jewish leaders (</a:t>
            </a:r>
            <a:r>
              <a:rPr lang="en-US" sz="3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vv.43-45</a:t>
            </a:r>
            <a:r>
              <a:rPr lang="en-US" sz="3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lvl="1"/>
            <a:r>
              <a:rPr lang="en-US" sz="3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23:29-39</a:t>
            </a:r>
          </a:p>
          <a:p>
            <a:pPr lvl="2"/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Mistreated the prophets.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v.34</a:t>
            </a:r>
          </a:p>
          <a:p>
            <a:pPr lvl="2"/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 will not escape.</a:t>
            </a:r>
          </a:p>
          <a:p>
            <a:pPr lvl="2"/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the blood of the prophets.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v.35</a:t>
            </a:r>
          </a:p>
          <a:p>
            <a:pPr lvl="2"/>
            <a:r>
              <a:rPr lang="en-US" sz="3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</a:t>
            </a:r>
            <a:r>
              <a:rPr lang="en-US" sz="30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3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generation.</a:t>
            </a:r>
            <a:r>
              <a:rPr lang="en-US" sz="3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v.36</a:t>
            </a:r>
          </a:p>
          <a:p>
            <a:pPr lvl="2"/>
            <a:r>
              <a:rPr lang="en-US" sz="3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hou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left desolate.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v.38</a:t>
            </a:r>
            <a:endParaRPr lang="en-US" sz="30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50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8CC2-ADF7-4CE2-B141-68BE8997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47650"/>
            <a:ext cx="7200900" cy="1021857"/>
          </a:xfrm>
        </p:spPr>
        <p:txBody>
          <a:bodyPr/>
          <a:lstStyle/>
          <a:p>
            <a:r>
              <a:rPr lang="en-US" b="1" dirty="0"/>
              <a:t>The Days of Matthew 24: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44673-0ED2-433D-A759-1901613A9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269507"/>
            <a:ext cx="7200900" cy="558849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Timetable:</a:t>
            </a:r>
          </a:p>
          <a:p>
            <a:pPr lvl="1"/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24:34 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i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generation.”</a:t>
            </a:r>
          </a:p>
          <a:p>
            <a:pPr lvl="1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for the discussion                   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24:1-3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2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how g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 the temple is!</a:t>
            </a:r>
          </a:p>
          <a:p>
            <a:pPr lvl="2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going to be destroyed.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is that going to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happen?</a:t>
            </a:r>
          </a:p>
          <a:p>
            <a:pPr lvl="1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misread the signs                      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24:4b-8</a:t>
            </a:r>
          </a:p>
        </p:txBody>
      </p:sp>
    </p:spTree>
    <p:extLst>
      <p:ext uri="{BB962C8B-B14F-4D97-AF65-F5344CB8AC3E}">
        <p14:creationId xmlns:p14="http://schemas.microsoft.com/office/powerpoint/2010/main" val="201193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icture containing mountain&#10;&#10;Description automatically generated">
            <a:extLst>
              <a:ext uri="{FF2B5EF4-FFF2-40B4-BE49-F238E27FC236}">
                <a16:creationId xmlns:a16="http://schemas.microsoft.com/office/drawing/2014/main" id="{BA40F659-6C6E-4405-BD46-7266A5BEC88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r="31794"/>
          <a:stretch>
            <a:fillRect/>
          </a:stretch>
        </p:blipFill>
        <p:spPr>
          <a:xfrm>
            <a:off x="4149090" y="1"/>
            <a:ext cx="4994910" cy="685799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3DA13-D25B-450D-8414-877F32A24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995" y="1028699"/>
            <a:ext cx="2891790" cy="5320553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 is the answer Jesus gives to the disciples' question about the destruction of the temple and by extension Jerusalem.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175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8CC2-ADF7-4CE2-B141-68BE8997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47650"/>
            <a:ext cx="7200900" cy="1021857"/>
          </a:xfrm>
        </p:spPr>
        <p:txBody>
          <a:bodyPr/>
          <a:lstStyle/>
          <a:p>
            <a:r>
              <a:rPr lang="en-US" b="1" dirty="0"/>
              <a:t>The Days of Matthew 24: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44673-0ED2-433D-A759-1901613A9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269507"/>
            <a:ext cx="7801535" cy="5588493"/>
          </a:xfrm>
        </p:spPr>
        <p:txBody>
          <a:bodyPr>
            <a:normAutofit/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Destruction of Jerusalem: </a:t>
            </a:r>
          </a:p>
          <a:p>
            <a:pPr lvl="1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 first must be preached 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24:9-14 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1:23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Abomination of Desolation 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24:15-28 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21:20-21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Sign of Judgement                      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24:29-31 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(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13:6-11; Joel 2:28-32</a:t>
            </a:r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Happen to That Generation </a:t>
            </a:r>
            <a:r>
              <a:rPr lang="en-US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24:32-35</a:t>
            </a:r>
          </a:p>
        </p:txBody>
      </p:sp>
    </p:spTree>
    <p:extLst>
      <p:ext uri="{BB962C8B-B14F-4D97-AF65-F5344CB8AC3E}">
        <p14:creationId xmlns:p14="http://schemas.microsoft.com/office/powerpoint/2010/main" val="406335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ck in the middle of a watch&#10;&#10;Description automatically generated">
            <a:extLst>
              <a:ext uri="{FF2B5EF4-FFF2-40B4-BE49-F238E27FC236}">
                <a16:creationId xmlns:a16="http://schemas.microsoft.com/office/drawing/2014/main" id="{F1BCD341-147A-4471-80A0-6177AC6E1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1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The Days of Matthew 24</vt:lpstr>
      <vt:lpstr>The Days of Matthew 24:</vt:lpstr>
      <vt:lpstr>The Days of Matthew 24:</vt:lpstr>
      <vt:lpstr>PowerPoint Presentation</vt:lpstr>
      <vt:lpstr>The Days of Matthew 24: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Days of Matthew 24</dc:title>
  <dc:creator>Brenden Ashby</dc:creator>
  <cp:lastModifiedBy>Brenden Ashby</cp:lastModifiedBy>
  <cp:revision>2</cp:revision>
  <dcterms:created xsi:type="dcterms:W3CDTF">2019-10-06T06:36:49Z</dcterms:created>
  <dcterms:modified xsi:type="dcterms:W3CDTF">2019-10-06T06:38:29Z</dcterms:modified>
</cp:coreProperties>
</file>