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14A14-CAD2-429B-B5BE-F89F3541284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B2AC-2B72-4346-B720-6A3A484F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240-309D-4D4D-A09A-477607B6AE93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8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0B5-7E49-49AA-A55D-CF1174B119DC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AE6-3F5D-4224-964F-39DD0591C793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F852-C865-4337-B71D-9B45E665E1E1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3BB8-37DA-4D9D-8C76-2AAFE58CF7D9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7F68-8D7D-4FA0-A7A3-7BA6A12E1C4D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1E17-3303-4D40-8F8B-635D92C9839C}" type="datetime1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3EF-3719-4F1F-8F2A-3385CACBBD4F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4E5B-47B5-48CB-BE65-0F7B19C83DAE}" type="datetime1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181539B-A711-47F9-BF34-C694926FE934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FC0-C012-4EFE-905A-FC9380852A19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B266C6-9AB8-4F00-8677-671EFCD59544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494653-9642-4A47-950A-783200D74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gate&#10;&#10;Description automatically generated">
            <a:extLst>
              <a:ext uri="{FF2B5EF4-FFF2-40B4-BE49-F238E27FC236}">
                <a16:creationId xmlns:a16="http://schemas.microsoft.com/office/drawing/2014/main" id="{4D4DD1E6-6FAD-47CC-99AB-9419D315B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1BE10-1592-4856-8C26-FB73C5B8B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049229"/>
            <a:ext cx="7543800" cy="237977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What Must I Do To Be Saved?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7D4BB-9F52-4094-B666-7637472B5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6096162"/>
            <a:ext cx="7543800" cy="573579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404126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9E30-5256-4766-ACA4-37BF457D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What Must I Do To Be Saved?</a:t>
            </a:r>
            <a:br>
              <a:rPr lang="en-US" b="1" dirty="0">
                <a:latin typeface="Bahnschrift Light Condensed" panose="020B0502040204020203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Acts 16:25-34</a:t>
            </a:r>
            <a:endParaRPr lang="en-US" b="1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0649-8645-4EA4-BE64-84DE1D28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950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  "/>
              </a:rPr>
              <a:t>The Question: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  "/>
              </a:rPr>
              <a:t>“what </a:t>
            </a:r>
            <a:r>
              <a:rPr lang="en-US" sz="3200" b="1" u="sng" dirty="0">
                <a:solidFill>
                  <a:schemeClr val="tx1"/>
                </a:solidFill>
                <a:latin typeface="Calibri  "/>
              </a:rPr>
              <a:t>must</a:t>
            </a:r>
            <a:r>
              <a:rPr lang="en-US" sz="3200" b="1" dirty="0">
                <a:solidFill>
                  <a:schemeClr val="tx1"/>
                </a:solidFill>
                <a:latin typeface="Calibri  "/>
              </a:rPr>
              <a:t>...”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  "/>
              </a:rPr>
              <a:t>Hebrews 11:7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  "/>
              </a:rPr>
              <a:t>“I </a:t>
            </a:r>
            <a:r>
              <a:rPr lang="en-US" sz="3200" b="1" u="sng" dirty="0">
                <a:solidFill>
                  <a:schemeClr val="tx1"/>
                </a:solidFill>
                <a:latin typeface="Calibri  "/>
              </a:rPr>
              <a:t>do</a:t>
            </a:r>
            <a:r>
              <a:rPr lang="en-US" sz="3200" b="1" dirty="0">
                <a:solidFill>
                  <a:schemeClr val="tx1"/>
                </a:solidFill>
                <a:latin typeface="Calibri  "/>
              </a:rPr>
              <a:t>…”            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  "/>
              </a:rPr>
              <a:t>Acts 9:1-9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  "/>
              </a:rPr>
              <a:t>“to be </a:t>
            </a:r>
            <a:r>
              <a:rPr lang="en-US" sz="3200" b="1" u="sng" dirty="0">
                <a:solidFill>
                  <a:schemeClr val="tx1"/>
                </a:solidFill>
                <a:latin typeface="Calibri  "/>
              </a:rPr>
              <a:t>saved</a:t>
            </a:r>
            <a:r>
              <a:rPr lang="en-US" sz="3200" b="1" dirty="0">
                <a:solidFill>
                  <a:schemeClr val="tx1"/>
                </a:solidFill>
                <a:latin typeface="Calibri  "/>
              </a:rPr>
              <a:t>.”  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  "/>
              </a:rPr>
              <a:t>Romans 3:23; 1 John 3:4</a:t>
            </a:r>
          </a:p>
        </p:txBody>
      </p:sp>
    </p:spTree>
    <p:extLst>
      <p:ext uri="{BB962C8B-B14F-4D97-AF65-F5344CB8AC3E}">
        <p14:creationId xmlns:p14="http://schemas.microsoft.com/office/powerpoint/2010/main" val="411507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9E30-5256-4766-ACA4-37BF457D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What Must I Do To Be Saved?</a:t>
            </a:r>
            <a:br>
              <a:rPr lang="en-US" b="1" dirty="0">
                <a:latin typeface="Bahnschrift Light Condensed" panose="020B0502040204020203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Acts 16:25-34</a:t>
            </a:r>
            <a:endParaRPr lang="en-US" b="1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0649-8645-4EA4-BE64-84DE1D28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6594" cy="42950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Answer: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“Believe in the Lord Jesus, and you will be saved.” </a:t>
            </a:r>
            <a:r>
              <a:rPr lang="en-US" sz="3200" b="1" dirty="0">
                <a:solidFill>
                  <a:srgbClr val="FF0000"/>
                </a:solidFill>
              </a:rPr>
              <a:t>Romans 10:14, 17; Acts 17:2-4, 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“And they spoke the word of the Lord to him.” </a:t>
            </a:r>
            <a:r>
              <a:rPr lang="en-US" sz="3200" b="1" dirty="0">
                <a:solidFill>
                  <a:srgbClr val="FF0000"/>
                </a:solidFill>
              </a:rPr>
              <a:t>1 Corinthians 15:1-6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“And he washed their wounds.”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“Immediately was baptized.”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2:36-38, 41; 22:12-16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4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piece, hand, bird&#10;&#10;Description automatically generated">
            <a:extLst>
              <a:ext uri="{FF2B5EF4-FFF2-40B4-BE49-F238E27FC236}">
                <a16:creationId xmlns:a16="http://schemas.microsoft.com/office/drawing/2014/main" id="{BE25BC51-CB82-48FF-8E1D-0C73FC0A3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75" b="259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B0049-06DB-4EC1-AD8A-41DCD29F5D88}"/>
              </a:ext>
            </a:extLst>
          </p:cNvPr>
          <p:cNvSpPr txBox="1"/>
          <p:nvPr/>
        </p:nvSpPr>
        <p:spPr>
          <a:xfrm>
            <a:off x="363070" y="1317811"/>
            <a:ext cx="84178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Blessed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is the one whose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transgression is forgiven;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 whose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sin is covered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D9654-DC68-4AC3-9592-CE20074CEB97}"/>
              </a:ext>
            </a:extLst>
          </p:cNvPr>
          <p:cNvSpPr txBox="1"/>
          <p:nvPr/>
        </p:nvSpPr>
        <p:spPr>
          <a:xfrm>
            <a:off x="4571999" y="5540189"/>
            <a:ext cx="4052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ahnschrift Light Condensed" panose="020B0502040204020203" pitchFamily="34" charset="0"/>
              </a:rPr>
              <a:t>Psalm 32:1</a:t>
            </a:r>
          </a:p>
        </p:txBody>
      </p:sp>
    </p:spTree>
    <p:extLst>
      <p:ext uri="{BB962C8B-B14F-4D97-AF65-F5344CB8AC3E}">
        <p14:creationId xmlns:p14="http://schemas.microsoft.com/office/powerpoint/2010/main" val="176724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Bahnschrift Condensed</vt:lpstr>
      <vt:lpstr>Bahnschrift Light Condensed</vt:lpstr>
      <vt:lpstr>Calibri</vt:lpstr>
      <vt:lpstr>Calibri  </vt:lpstr>
      <vt:lpstr>Calibri Light</vt:lpstr>
      <vt:lpstr>Retrospect</vt:lpstr>
      <vt:lpstr>What Must I Do To Be Saved?</vt:lpstr>
      <vt:lpstr>What Must I Do To Be Saved? Acts 16:25-34</vt:lpstr>
      <vt:lpstr>What Must I Do To Be Saved? Acts 16:25-34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Must I Do To Be Saved?</dc:title>
  <dc:creator>Brenden Ashby</dc:creator>
  <cp:lastModifiedBy>Brenden Ashby</cp:lastModifiedBy>
  <cp:revision>3</cp:revision>
  <dcterms:created xsi:type="dcterms:W3CDTF">2019-11-24T05:35:26Z</dcterms:created>
  <dcterms:modified xsi:type="dcterms:W3CDTF">2019-11-24T05:46:10Z</dcterms:modified>
</cp:coreProperties>
</file>