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</p:sldMasterIdLst>
  <p:sldIdLst>
    <p:sldId id="256" r:id="rId3"/>
    <p:sldId id="268" r:id="rId4"/>
    <p:sldId id="257" r:id="rId5"/>
    <p:sldId id="258" r:id="rId6"/>
    <p:sldId id="269" r:id="rId7"/>
    <p:sldId id="259" r:id="rId8"/>
    <p:sldId id="26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2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9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557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2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8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57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39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4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98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62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37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17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4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76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4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7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6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4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8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79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18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96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9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7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6D0D8-95FB-4F18-969F-F0C696D835B4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CC4CB-A249-4AAD-9B2F-60A9F9B5D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135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C0C29C9-53DD-4081-9DD7-26683F7E9A57}" type="datetimeFigureOut">
              <a:rPr lang="en-US" smtClean="0"/>
              <a:t>11/30/2019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F60165C-F509-4AC0-9E5B-091F2D2C0CD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23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ad, blue, court, water&#10;&#10;Description automatically generated">
            <a:extLst>
              <a:ext uri="{FF2B5EF4-FFF2-40B4-BE49-F238E27FC236}">
                <a16:creationId xmlns:a16="http://schemas.microsoft.com/office/drawing/2014/main" id="{1B8A4ACE-53A7-49AF-89BF-84E1B72F1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3"/>
          <a:stretch/>
        </p:blipFill>
        <p:spPr>
          <a:xfrm>
            <a:off x="1" y="-7563"/>
            <a:ext cx="9144000" cy="6861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86AD0A-95C0-41F7-952B-40987BDE0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411" y="600682"/>
            <a:ext cx="5029200" cy="3294810"/>
          </a:xfrm>
        </p:spPr>
        <p:txBody>
          <a:bodyPr anchor="ctr"/>
          <a:lstStyle/>
          <a:p>
            <a:pPr algn="l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Pressing on to the goal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46F1C-139C-49C7-BDAB-D55630988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411" y="5118217"/>
            <a:ext cx="4209383" cy="548621"/>
          </a:xfrm>
        </p:spPr>
        <p:txBody>
          <a:bodyPr/>
          <a:lstStyle/>
          <a:p>
            <a:pPr algn="l"/>
            <a:r>
              <a:rPr lang="en-US" b="1" i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Churchofchristtucson.org</a:t>
            </a:r>
          </a:p>
        </p:txBody>
      </p:sp>
    </p:spTree>
    <p:extLst>
      <p:ext uri="{BB962C8B-B14F-4D97-AF65-F5344CB8AC3E}">
        <p14:creationId xmlns:p14="http://schemas.microsoft.com/office/powerpoint/2010/main" val="4045703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ad, blue, court, water&#10;&#10;Description automatically generated">
            <a:extLst>
              <a:ext uri="{FF2B5EF4-FFF2-40B4-BE49-F238E27FC236}">
                <a16:creationId xmlns:a16="http://schemas.microsoft.com/office/drawing/2014/main" id="{68E08B3B-2BBA-452B-A1B1-ABDFCC12C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813"/>
          <a:stretch/>
        </p:blipFill>
        <p:spPr>
          <a:xfrm>
            <a:off x="1" y="-7563"/>
            <a:ext cx="9144000" cy="6861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7BC31-962B-451D-B02F-DCC05BE5F4E4}"/>
              </a:ext>
            </a:extLst>
          </p:cNvPr>
          <p:cNvSpPr txBox="1"/>
          <p:nvPr/>
        </p:nvSpPr>
        <p:spPr>
          <a:xfrm>
            <a:off x="663390" y="340659"/>
            <a:ext cx="432098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“I 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</a:rPr>
              <a:t>press on </a:t>
            </a:r>
            <a:r>
              <a:rPr lang="en-US" sz="4400" dirty="0">
                <a:ln>
                  <a:solidFill>
                    <a:sysClr val="windowText" lastClr="000000"/>
                  </a:solidFill>
                </a:ln>
              </a:rPr>
              <a:t>toward the goal for the prize of the upward call of God in Christ Jesus.”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6243C-871B-4845-9713-0229EEB65E44}"/>
              </a:ext>
            </a:extLst>
          </p:cNvPr>
          <p:cNvSpPr txBox="1"/>
          <p:nvPr/>
        </p:nvSpPr>
        <p:spPr>
          <a:xfrm>
            <a:off x="4634753" y="5970494"/>
            <a:ext cx="424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ysClr val="windowText" lastClr="000000"/>
                  </a:solidFill>
                </a:ln>
              </a:rPr>
              <a:t>Philippians 3:14</a:t>
            </a:r>
          </a:p>
        </p:txBody>
      </p:sp>
    </p:spTree>
    <p:extLst>
      <p:ext uri="{BB962C8B-B14F-4D97-AF65-F5344CB8AC3E}">
        <p14:creationId xmlns:p14="http://schemas.microsoft.com/office/powerpoint/2010/main" val="42112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4A252-2A43-40C2-A173-53DADF16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Pressing on to the goal:</a:t>
            </a:r>
            <a:br>
              <a:rPr lang="en-US" dirty="0"/>
            </a:br>
            <a:r>
              <a:rPr lang="en-US" sz="2800" dirty="0">
                <a:solidFill>
                  <a:srgbClr val="FFFF00"/>
                </a:solidFill>
              </a:rPr>
              <a:t>Philippians 3:14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35916-B407-4965-B72F-61D68D4CC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2096064"/>
            <a:ext cx="7765322" cy="4555748"/>
          </a:xfrm>
        </p:spPr>
        <p:txBody>
          <a:bodyPr>
            <a:normAutofit/>
          </a:bodyPr>
          <a:lstStyle/>
          <a:p>
            <a:r>
              <a:rPr lang="en-US" sz="3200" b="1" dirty="0"/>
              <a:t>Can I Make It?</a:t>
            </a:r>
          </a:p>
          <a:p>
            <a:pPr lvl="1"/>
            <a:r>
              <a:rPr lang="en-US" sz="3000" b="1" dirty="0"/>
              <a:t>Consider Joshua’s warning                       </a:t>
            </a:r>
            <a:r>
              <a:rPr lang="en-US" sz="3000" b="1" dirty="0">
                <a:solidFill>
                  <a:srgbClr val="FFFF00"/>
                </a:solidFill>
              </a:rPr>
              <a:t>Joshua 24:19</a:t>
            </a:r>
          </a:p>
          <a:p>
            <a:pPr lvl="1"/>
            <a:r>
              <a:rPr lang="en-US" sz="3000" b="1" dirty="0"/>
              <a:t>Consider the Lord’s warning                     </a:t>
            </a:r>
            <a:r>
              <a:rPr lang="en-US" sz="3000" b="1" dirty="0">
                <a:solidFill>
                  <a:srgbClr val="FFFF00"/>
                </a:solidFill>
              </a:rPr>
              <a:t>Luke 14:27-30</a:t>
            </a:r>
          </a:p>
          <a:p>
            <a:pPr lvl="1"/>
            <a:r>
              <a:rPr lang="en-US" sz="3000" b="1" dirty="0"/>
              <a:t>The short answer is yes!</a:t>
            </a:r>
          </a:p>
        </p:txBody>
      </p:sp>
    </p:spTree>
    <p:extLst>
      <p:ext uri="{BB962C8B-B14F-4D97-AF65-F5344CB8AC3E}">
        <p14:creationId xmlns:p14="http://schemas.microsoft.com/office/powerpoint/2010/main" val="196394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4A252-2A43-40C2-A173-53DADF16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Pressing on to the goal:</a:t>
            </a:r>
            <a:br>
              <a:rPr lang="en-US" dirty="0"/>
            </a:br>
            <a:r>
              <a:rPr lang="en-US" sz="2800" dirty="0">
                <a:solidFill>
                  <a:srgbClr val="FFFF00"/>
                </a:solidFill>
              </a:rPr>
              <a:t>Philippians 3:14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35916-B407-4965-B72F-61D68D4CC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2096064"/>
            <a:ext cx="7765322" cy="4555748"/>
          </a:xfrm>
        </p:spPr>
        <p:txBody>
          <a:bodyPr>
            <a:normAutofit/>
          </a:bodyPr>
          <a:lstStyle/>
          <a:p>
            <a:r>
              <a:rPr lang="en-US" sz="3200" b="1" dirty="0"/>
              <a:t>The Tools God Has Given Us:</a:t>
            </a:r>
          </a:p>
          <a:p>
            <a:pPr lvl="1"/>
            <a:r>
              <a:rPr lang="en-US" sz="3000" b="1" dirty="0"/>
              <a:t>The Bible. </a:t>
            </a:r>
            <a:r>
              <a:rPr lang="en-US" sz="3000" b="1" dirty="0">
                <a:solidFill>
                  <a:srgbClr val="FFFF00"/>
                </a:solidFill>
              </a:rPr>
              <a:t>(Deut. 29:29; Eph. 3:4)                       2 Timothy 3:16-17 ESV</a:t>
            </a:r>
          </a:p>
          <a:p>
            <a:pPr lvl="1"/>
            <a:r>
              <a:rPr lang="en-US" sz="3000" b="1" dirty="0"/>
              <a:t>God hears our prayers. </a:t>
            </a:r>
            <a:r>
              <a:rPr lang="en-US" sz="3000" b="1" dirty="0">
                <a:solidFill>
                  <a:srgbClr val="FFFF00"/>
                </a:solidFill>
              </a:rPr>
              <a:t>1 John 5:14 (James 1:5; 1 Peter 5:7; Luke 22:40)</a:t>
            </a:r>
          </a:p>
          <a:p>
            <a:pPr lvl="1"/>
            <a:r>
              <a:rPr lang="en-US" sz="3000" b="1" dirty="0"/>
              <a:t>Access to forgiveness. </a:t>
            </a:r>
            <a:r>
              <a:rPr lang="en-US" sz="3000" b="1" dirty="0">
                <a:solidFill>
                  <a:srgbClr val="FFFF00"/>
                </a:solidFill>
              </a:rPr>
              <a:t>1 John 1:5-10</a:t>
            </a:r>
          </a:p>
          <a:p>
            <a:pPr lvl="1"/>
            <a:r>
              <a:rPr lang="en-US" sz="3000" b="1" dirty="0"/>
              <a:t>The church. </a:t>
            </a:r>
            <a:r>
              <a:rPr lang="en-US" sz="3000" b="1" dirty="0">
                <a:solidFill>
                  <a:srgbClr val="FFFF00"/>
                </a:solidFill>
              </a:rPr>
              <a:t>Acts 2:47 (KJV)</a:t>
            </a:r>
          </a:p>
        </p:txBody>
      </p:sp>
    </p:spTree>
    <p:extLst>
      <p:ext uri="{BB962C8B-B14F-4D97-AF65-F5344CB8AC3E}">
        <p14:creationId xmlns:p14="http://schemas.microsoft.com/office/powerpoint/2010/main" val="417617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F05E5D0-141F-4F80-9F27-2873F565E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0" r="1115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2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4A252-2A43-40C2-A173-53DADF16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Pressing on to the goal:</a:t>
            </a:r>
            <a:br>
              <a:rPr lang="en-US" dirty="0"/>
            </a:br>
            <a:r>
              <a:rPr lang="en-US" sz="2800" dirty="0">
                <a:solidFill>
                  <a:srgbClr val="FFFF00"/>
                </a:solidFill>
              </a:rPr>
              <a:t>Philippians 3:14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35916-B407-4965-B72F-61D68D4CC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2096064"/>
            <a:ext cx="7765322" cy="4555748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Three ways to run with endurance: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Make the most of every opportunity: </a:t>
            </a:r>
            <a:r>
              <a:rPr lang="en-US" sz="3200" b="1" dirty="0">
                <a:solidFill>
                  <a:srgbClr val="FFFF00"/>
                </a:solidFill>
              </a:rPr>
              <a:t>Hebrews 10:19-25; Ephesians 5:15; 1 Peter 5:9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Do everything I can to grow:                            </a:t>
            </a:r>
            <a:r>
              <a:rPr lang="en-US" sz="3200" b="1" dirty="0">
                <a:solidFill>
                  <a:srgbClr val="FFFF00"/>
                </a:solidFill>
              </a:rPr>
              <a:t>1 Timothy 4:15-16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Focus on Christ:                                            </a:t>
            </a:r>
            <a:r>
              <a:rPr lang="en-US" sz="3200" b="1" dirty="0">
                <a:solidFill>
                  <a:srgbClr val="FFFF00"/>
                </a:solidFill>
              </a:rPr>
              <a:t>Hebrews 12:1-</a:t>
            </a:r>
            <a:r>
              <a:rPr lang="en-US" sz="3200" b="1" u="sng" dirty="0">
                <a:solidFill>
                  <a:srgbClr val="FFFF00"/>
                </a:solidFill>
              </a:rPr>
              <a:t>2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5502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436563"/>
            <a:ext cx="91440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What must I do to be saved? </a:t>
            </a:r>
            <a:r>
              <a:rPr kumimoji="0" lang="en-US" sz="3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Acts 16:30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7189" y="1684605"/>
            <a:ext cx="8458200" cy="44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Believe in Jesus;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John 8:24</a:t>
            </a:r>
          </a:p>
          <a:p>
            <a:pPr marL="457200" marR="0" lvl="1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Repent of Sins;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Luke 13:3; 5</a:t>
            </a:r>
          </a:p>
          <a:p>
            <a:pPr marL="914400" marR="0" lvl="2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Confess our Faith in Christ;                              	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Matt. 10:32-33</a:t>
            </a:r>
          </a:p>
          <a:p>
            <a:pPr marL="1371600" marR="0" lvl="3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Be Baptized for the Remission Of Sins;                  	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Mark 16:16; Acts 2:38</a:t>
            </a:r>
          </a:p>
        </p:txBody>
      </p:sp>
      <p:pic>
        <p:nvPicPr>
          <p:cNvPr id="11" name="Picture 19" descr="C:\Documents and Settings\Owner\Local Settings\Temporary Internet Files\Content.IE5\NRH1HLDI\MCj0326908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C:\Documents and Settings\Owner\Local Settings\Temporary Internet Files\Content.IE5\NRH1HLDI\MCj0326908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371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224</Words>
  <Application>Microsoft Office PowerPoint</Application>
  <PresentationFormat>On-screen Show (4:3)</PresentationFormat>
  <Paragraphs>25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Bookman Old Style</vt:lpstr>
      <vt:lpstr>Calibri</vt:lpstr>
      <vt:lpstr>Calibri Light</vt:lpstr>
      <vt:lpstr>Rockwell</vt:lpstr>
      <vt:lpstr>Wingdings</vt:lpstr>
      <vt:lpstr>Damask</vt:lpstr>
      <vt:lpstr>Retrospect</vt:lpstr>
      <vt:lpstr>Pressing on to the goal</vt:lpstr>
      <vt:lpstr>PowerPoint Presentation</vt:lpstr>
      <vt:lpstr>Pressing on to the goal: Philippians 3:14</vt:lpstr>
      <vt:lpstr>Pressing on to the goal: Philippians 3:14</vt:lpstr>
      <vt:lpstr>PowerPoint Presentation</vt:lpstr>
      <vt:lpstr>Pressing on to the goal: Philippians 3:14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Pressing on to the goal</dc:title>
  <dc:creator>Brenden Ashby</dc:creator>
  <cp:lastModifiedBy>Brenden Ashby</cp:lastModifiedBy>
  <cp:revision>3</cp:revision>
  <dcterms:created xsi:type="dcterms:W3CDTF">2019-12-01T07:03:51Z</dcterms:created>
  <dcterms:modified xsi:type="dcterms:W3CDTF">2019-12-01T07:09:12Z</dcterms:modified>
</cp:coreProperties>
</file>