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04" autoAdjust="0"/>
    <p:restoredTop sz="94660"/>
  </p:normalViewPr>
  <p:slideViewPr>
    <p:cSldViewPr snapToGrid="0">
      <p:cViewPr varScale="1">
        <p:scale>
          <a:sx n="85" d="100"/>
          <a:sy n="85" d="100"/>
        </p:scale>
        <p:origin x="144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2870-2BCE-4FB6-BBD8-419344C0157A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CE2AA-D68C-49AD-9667-CAE304F2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7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2870-2BCE-4FB6-BBD8-419344C0157A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CE2AA-D68C-49AD-9667-CAE304F2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26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2870-2BCE-4FB6-BBD8-419344C0157A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CE2AA-D68C-49AD-9667-CAE304F2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53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2870-2BCE-4FB6-BBD8-419344C0157A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CE2AA-D68C-49AD-9667-CAE304F2017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095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2870-2BCE-4FB6-BBD8-419344C0157A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CE2AA-D68C-49AD-9667-CAE304F2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9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2870-2BCE-4FB6-BBD8-419344C0157A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CE2AA-D68C-49AD-9667-CAE304F2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21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2870-2BCE-4FB6-BBD8-419344C0157A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CE2AA-D68C-49AD-9667-CAE304F2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50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2870-2BCE-4FB6-BBD8-419344C0157A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CE2AA-D68C-49AD-9667-CAE304F2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19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2870-2BCE-4FB6-BBD8-419344C0157A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CE2AA-D68C-49AD-9667-CAE304F2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09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2870-2BCE-4FB6-BBD8-419344C0157A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CE2AA-D68C-49AD-9667-CAE304F2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56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2870-2BCE-4FB6-BBD8-419344C0157A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CE2AA-D68C-49AD-9667-CAE304F2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08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2870-2BCE-4FB6-BBD8-419344C0157A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CE2AA-D68C-49AD-9667-CAE304F2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84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2870-2BCE-4FB6-BBD8-419344C0157A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CE2AA-D68C-49AD-9667-CAE304F2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1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2870-2BCE-4FB6-BBD8-419344C0157A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CE2AA-D68C-49AD-9667-CAE304F2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62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2870-2BCE-4FB6-BBD8-419344C0157A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CE2AA-D68C-49AD-9667-CAE304F2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7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2870-2BCE-4FB6-BBD8-419344C0157A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CE2AA-D68C-49AD-9667-CAE304F2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4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2870-2BCE-4FB6-BBD8-419344C0157A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CE2AA-D68C-49AD-9667-CAE304F2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7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A2870-2BCE-4FB6-BBD8-419344C0157A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CE2AA-D68C-49AD-9667-CAE304F2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8352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man, person&#10;&#10;Description generated with high confidence">
            <a:extLst>
              <a:ext uri="{FF2B5EF4-FFF2-40B4-BE49-F238E27FC236}">
                <a16:creationId xmlns:a16="http://schemas.microsoft.com/office/drawing/2014/main" id="{5C287533-B398-4171-A86D-EA82C391CA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0" r="15749"/>
          <a:stretch/>
        </p:blipFill>
        <p:spPr>
          <a:xfrm>
            <a:off x="0" y="-403934"/>
            <a:ext cx="9144000" cy="72619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2673D1-830E-41E1-B2EC-389F1BC1A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90683" y="988218"/>
            <a:ext cx="4863807" cy="1223963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Did you obey?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7E6944-E547-4070-B97D-8EFF2ED21B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346" y="6255591"/>
            <a:ext cx="7773308" cy="539656"/>
          </a:xfrm>
        </p:spPr>
        <p:txBody>
          <a:bodyPr/>
          <a:lstStyle/>
          <a:p>
            <a:r>
              <a:rPr lang="en-US" b="1" i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Churchofchristtucson.org</a:t>
            </a:r>
          </a:p>
        </p:txBody>
      </p:sp>
    </p:spTree>
    <p:extLst>
      <p:ext uri="{BB962C8B-B14F-4D97-AF65-F5344CB8AC3E}">
        <p14:creationId xmlns:p14="http://schemas.microsoft.com/office/powerpoint/2010/main" val="190836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C9F61-645D-4C4B-A389-8F54D8F03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47" y="206189"/>
            <a:ext cx="7765321" cy="1729734"/>
          </a:xfrm>
        </p:spPr>
        <p:txBody>
          <a:bodyPr/>
          <a:lstStyle/>
          <a:p>
            <a:pPr algn="l"/>
            <a:r>
              <a:rPr lang="en-US" sz="4000" dirty="0"/>
              <a:t>Did you obey?</a:t>
            </a:r>
            <a:br>
              <a:rPr lang="en-US" dirty="0"/>
            </a:br>
            <a:r>
              <a:rPr lang="en-US" dirty="0">
                <a:solidFill>
                  <a:srgbClr val="FFFF00"/>
                </a:solidFill>
              </a:rPr>
              <a:t>1 Samuel 15:1-22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BA1ED-611C-4EBE-96D9-252A7F959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46" y="2096063"/>
            <a:ext cx="7765322" cy="4555747"/>
          </a:xfrm>
        </p:spPr>
        <p:txBody>
          <a:bodyPr>
            <a:normAutofit/>
          </a:bodyPr>
          <a:lstStyle/>
          <a:p>
            <a:r>
              <a:rPr lang="en-US" sz="3200" b="1" dirty="0"/>
              <a:t>The Setting:</a:t>
            </a:r>
          </a:p>
          <a:p>
            <a:pPr lvl="1"/>
            <a:r>
              <a:rPr lang="en-US" sz="3200" b="1" dirty="0"/>
              <a:t>The Amalekites                               </a:t>
            </a:r>
            <a:r>
              <a:rPr lang="en-US" sz="3200" b="1" dirty="0">
                <a:solidFill>
                  <a:srgbClr val="FFFF00"/>
                </a:solidFill>
              </a:rPr>
              <a:t>Deuteronomy 25:17-19;                     [Judges 6:3]</a:t>
            </a:r>
          </a:p>
          <a:p>
            <a:pPr lvl="1"/>
            <a:r>
              <a:rPr lang="en-US" sz="3200" b="1" dirty="0"/>
              <a:t>Saul on Probation                                                      </a:t>
            </a:r>
            <a:r>
              <a:rPr lang="en-US" sz="3200" b="1" dirty="0">
                <a:solidFill>
                  <a:srgbClr val="FFFF00"/>
                </a:solidFill>
              </a:rPr>
              <a:t>1 Samuel 13:8-12, 14</a:t>
            </a:r>
          </a:p>
        </p:txBody>
      </p:sp>
    </p:spTree>
    <p:extLst>
      <p:ext uri="{BB962C8B-B14F-4D97-AF65-F5344CB8AC3E}">
        <p14:creationId xmlns:p14="http://schemas.microsoft.com/office/powerpoint/2010/main" val="382462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C9F61-645D-4C4B-A389-8F54D8F03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47" y="206189"/>
            <a:ext cx="7765321" cy="1729734"/>
          </a:xfrm>
        </p:spPr>
        <p:txBody>
          <a:bodyPr/>
          <a:lstStyle/>
          <a:p>
            <a:pPr algn="l"/>
            <a:r>
              <a:rPr lang="en-US" sz="4000" dirty="0"/>
              <a:t>Did you obey?</a:t>
            </a:r>
            <a:br>
              <a:rPr lang="en-US" dirty="0"/>
            </a:br>
            <a:r>
              <a:rPr lang="en-US" dirty="0">
                <a:solidFill>
                  <a:srgbClr val="FFFF00"/>
                </a:solidFill>
              </a:rPr>
              <a:t>1 Samuel 15:1-22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BA1ED-611C-4EBE-96D9-252A7F959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46" y="2096063"/>
            <a:ext cx="8153854" cy="4555747"/>
          </a:xfrm>
        </p:spPr>
        <p:txBody>
          <a:bodyPr>
            <a:normAutofit/>
          </a:bodyPr>
          <a:lstStyle/>
          <a:p>
            <a:r>
              <a:rPr lang="en-US" sz="3200" b="1" dirty="0"/>
              <a:t>The Order </a:t>
            </a:r>
            <a:r>
              <a:rPr lang="en-US" sz="3200" b="1" dirty="0">
                <a:solidFill>
                  <a:srgbClr val="FFFF00"/>
                </a:solidFill>
              </a:rPr>
              <a:t>vv.1-3</a:t>
            </a:r>
            <a:r>
              <a:rPr lang="en-US" sz="3200" b="1" dirty="0"/>
              <a:t>:</a:t>
            </a:r>
          </a:p>
          <a:p>
            <a:pPr lvl="1"/>
            <a:r>
              <a:rPr lang="en-US" sz="3200" b="1" dirty="0"/>
              <a:t>The Amalekites inequity is complete </a:t>
            </a:r>
            <a:r>
              <a:rPr lang="en-US" sz="3200" b="1" dirty="0">
                <a:solidFill>
                  <a:srgbClr val="FFFF00"/>
                </a:solidFill>
              </a:rPr>
              <a:t>v.2 [Exodus 17:14]</a:t>
            </a:r>
          </a:p>
          <a:p>
            <a:pPr lvl="1"/>
            <a:r>
              <a:rPr lang="en-US" sz="3200" b="1" dirty="0"/>
              <a:t>Saul’s orders </a:t>
            </a:r>
            <a:r>
              <a:rPr lang="en-US" sz="3200" b="1" dirty="0">
                <a:solidFill>
                  <a:srgbClr val="FFFF00"/>
                </a:solidFill>
              </a:rPr>
              <a:t>v.1</a:t>
            </a:r>
          </a:p>
          <a:p>
            <a:pPr lvl="1"/>
            <a:r>
              <a:rPr lang="en-US" sz="3200" b="1" dirty="0"/>
              <a:t>The simple command </a:t>
            </a:r>
            <a:r>
              <a:rPr lang="en-US" sz="3200" b="1" dirty="0">
                <a:solidFill>
                  <a:srgbClr val="FFFF00"/>
                </a:solidFill>
              </a:rPr>
              <a:t>v.3</a:t>
            </a:r>
          </a:p>
        </p:txBody>
      </p:sp>
    </p:spTree>
    <p:extLst>
      <p:ext uri="{BB962C8B-B14F-4D97-AF65-F5344CB8AC3E}">
        <p14:creationId xmlns:p14="http://schemas.microsoft.com/office/powerpoint/2010/main" val="220967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C9F61-645D-4C4B-A389-8F54D8F03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341" y="206189"/>
            <a:ext cx="8029327" cy="1729734"/>
          </a:xfrm>
        </p:spPr>
        <p:txBody>
          <a:bodyPr/>
          <a:lstStyle/>
          <a:p>
            <a:pPr algn="l"/>
            <a:r>
              <a:rPr lang="en-US" sz="4000" dirty="0"/>
              <a:t>Did you obey?</a:t>
            </a:r>
            <a:br>
              <a:rPr lang="en-US" dirty="0"/>
            </a:br>
            <a:r>
              <a:rPr lang="en-US" dirty="0">
                <a:solidFill>
                  <a:srgbClr val="FFFF00"/>
                </a:solidFill>
              </a:rPr>
              <a:t>1 Samuel 15:1-22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BA1ED-611C-4EBE-96D9-252A7F959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341" y="2096063"/>
            <a:ext cx="8417859" cy="4555747"/>
          </a:xfrm>
        </p:spPr>
        <p:txBody>
          <a:bodyPr>
            <a:normAutofit/>
          </a:bodyPr>
          <a:lstStyle/>
          <a:p>
            <a:r>
              <a:rPr lang="en-US" sz="3200" b="1" dirty="0"/>
              <a:t>Saul’s Partial Obedience </a:t>
            </a:r>
            <a:r>
              <a:rPr lang="en-US" sz="3200" b="1" dirty="0">
                <a:solidFill>
                  <a:srgbClr val="FFFF00"/>
                </a:solidFill>
              </a:rPr>
              <a:t>vv.5-11</a:t>
            </a:r>
            <a:r>
              <a:rPr lang="en-US" sz="3200" b="1" dirty="0"/>
              <a:t>:</a:t>
            </a:r>
          </a:p>
          <a:p>
            <a:pPr lvl="1"/>
            <a:r>
              <a:rPr lang="en-US" sz="3200" b="1" dirty="0"/>
              <a:t>Agag captured alive</a:t>
            </a:r>
          </a:p>
          <a:p>
            <a:pPr lvl="1"/>
            <a:r>
              <a:rPr lang="en-US" sz="3200" b="1" dirty="0"/>
              <a:t>Partial obedience = full disobedience </a:t>
            </a:r>
            <a:r>
              <a:rPr lang="en-US" sz="3200" b="1" dirty="0">
                <a:solidFill>
                  <a:srgbClr val="FFFF00"/>
                </a:solidFill>
              </a:rPr>
              <a:t>vv10-11</a:t>
            </a:r>
          </a:p>
          <a:p>
            <a:pPr lvl="1"/>
            <a:r>
              <a:rPr lang="en-US" sz="3200" b="1" dirty="0"/>
              <a:t>The consequences </a:t>
            </a:r>
            <a:r>
              <a:rPr lang="en-US" sz="3200" b="1" dirty="0">
                <a:solidFill>
                  <a:srgbClr val="FFFF00"/>
                </a:solidFill>
              </a:rPr>
              <a:t>vv.24-31</a:t>
            </a:r>
          </a:p>
        </p:txBody>
      </p:sp>
    </p:spTree>
    <p:extLst>
      <p:ext uri="{BB962C8B-B14F-4D97-AF65-F5344CB8AC3E}">
        <p14:creationId xmlns:p14="http://schemas.microsoft.com/office/powerpoint/2010/main" val="299882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C9F61-645D-4C4B-A389-8F54D8F03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341" y="206189"/>
            <a:ext cx="8029327" cy="1729734"/>
          </a:xfrm>
        </p:spPr>
        <p:txBody>
          <a:bodyPr/>
          <a:lstStyle/>
          <a:p>
            <a:pPr algn="l"/>
            <a:r>
              <a:rPr lang="en-US" sz="4000" dirty="0"/>
              <a:t>Did you obey?</a:t>
            </a:r>
            <a:br>
              <a:rPr lang="en-US" dirty="0"/>
            </a:br>
            <a:r>
              <a:rPr lang="en-US" dirty="0">
                <a:solidFill>
                  <a:srgbClr val="FFFF00"/>
                </a:solidFill>
              </a:rPr>
              <a:t>1 Samuel 15:1-22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BA1ED-611C-4EBE-96D9-252A7F959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341" y="2096063"/>
            <a:ext cx="8552330" cy="4555747"/>
          </a:xfrm>
        </p:spPr>
        <p:txBody>
          <a:bodyPr>
            <a:normAutofit/>
          </a:bodyPr>
          <a:lstStyle/>
          <a:p>
            <a:r>
              <a:rPr lang="en-US" sz="3200" b="1" dirty="0"/>
              <a:t>To Obey is Better than Sacrifice </a:t>
            </a:r>
            <a:r>
              <a:rPr lang="en-US" sz="3200" b="1" dirty="0">
                <a:solidFill>
                  <a:srgbClr val="FFFF00"/>
                </a:solidFill>
              </a:rPr>
              <a:t>vv.13-23</a:t>
            </a:r>
            <a:r>
              <a:rPr lang="en-US" sz="3200" b="1" dirty="0"/>
              <a:t>:</a:t>
            </a:r>
          </a:p>
          <a:p>
            <a:pPr lvl="1"/>
            <a:r>
              <a:rPr lang="en-US" sz="3000" b="1" dirty="0"/>
              <a:t>Saul’s second reminder                                      </a:t>
            </a:r>
            <a:r>
              <a:rPr lang="en-US" sz="3000" b="1" dirty="0">
                <a:solidFill>
                  <a:srgbClr val="FFFF00"/>
                </a:solidFill>
              </a:rPr>
              <a:t>vv.13-19</a:t>
            </a:r>
          </a:p>
          <a:p>
            <a:pPr lvl="1"/>
            <a:r>
              <a:rPr lang="en-US" sz="3000" b="1" dirty="0"/>
              <a:t>Saul’s delusion                                                     </a:t>
            </a:r>
            <a:r>
              <a:rPr lang="en-US" sz="3000" b="1" dirty="0">
                <a:solidFill>
                  <a:srgbClr val="FFFF00"/>
                </a:solidFill>
              </a:rPr>
              <a:t>vv.20-21</a:t>
            </a:r>
          </a:p>
          <a:p>
            <a:pPr lvl="1"/>
            <a:r>
              <a:rPr lang="en-US" sz="3000" b="1" dirty="0"/>
              <a:t>To obey is better                                                   </a:t>
            </a:r>
            <a:r>
              <a:rPr lang="en-US" sz="3000" b="1" dirty="0">
                <a:solidFill>
                  <a:srgbClr val="FFFF00"/>
                </a:solidFill>
              </a:rPr>
              <a:t>vv.22-23</a:t>
            </a:r>
          </a:p>
        </p:txBody>
      </p:sp>
    </p:spTree>
    <p:extLst>
      <p:ext uri="{BB962C8B-B14F-4D97-AF65-F5344CB8AC3E}">
        <p14:creationId xmlns:p14="http://schemas.microsoft.com/office/powerpoint/2010/main" val="344506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C9F61-645D-4C4B-A389-8F54D8F03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341" y="206189"/>
            <a:ext cx="8029327" cy="1729734"/>
          </a:xfrm>
        </p:spPr>
        <p:txBody>
          <a:bodyPr/>
          <a:lstStyle/>
          <a:p>
            <a:pPr algn="l"/>
            <a:r>
              <a:rPr lang="en-US" sz="4000" dirty="0"/>
              <a:t>Did you obey?</a:t>
            </a:r>
            <a:br>
              <a:rPr lang="en-US" dirty="0"/>
            </a:br>
            <a:r>
              <a:rPr lang="en-US" dirty="0">
                <a:solidFill>
                  <a:srgbClr val="FFFF00"/>
                </a:solidFill>
              </a:rPr>
              <a:t>1 Samuel 15:1-22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BA1ED-611C-4EBE-96D9-252A7F959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341" y="1739153"/>
            <a:ext cx="8552330" cy="4912657"/>
          </a:xfrm>
        </p:spPr>
        <p:txBody>
          <a:bodyPr>
            <a:noAutofit/>
          </a:bodyPr>
          <a:lstStyle/>
          <a:p>
            <a:r>
              <a:rPr lang="en-US" sz="3200" b="1" dirty="0"/>
              <a:t>To Obey is Better than Sacrifice </a:t>
            </a:r>
            <a:r>
              <a:rPr lang="en-US" sz="3200" b="1" dirty="0">
                <a:solidFill>
                  <a:srgbClr val="FFFF00"/>
                </a:solidFill>
              </a:rPr>
              <a:t>vv.13-23</a:t>
            </a:r>
            <a:r>
              <a:rPr lang="en-US" sz="3200" b="1" dirty="0"/>
              <a:t>:</a:t>
            </a:r>
          </a:p>
          <a:p>
            <a:pPr lvl="1"/>
            <a:r>
              <a:rPr lang="en-US" sz="3200" b="1" dirty="0"/>
              <a:t>Why does God hate disobedience? </a:t>
            </a:r>
          </a:p>
          <a:p>
            <a:pPr lvl="2"/>
            <a:r>
              <a:rPr lang="en-US" sz="3200" b="1" dirty="0"/>
              <a:t>Shows misplaced fear                                                     </a:t>
            </a:r>
            <a:r>
              <a:rPr lang="en-US" sz="3200" b="1" dirty="0">
                <a:solidFill>
                  <a:srgbClr val="FFFF00"/>
                </a:solidFill>
              </a:rPr>
              <a:t>v.24</a:t>
            </a:r>
          </a:p>
          <a:p>
            <a:pPr lvl="2"/>
            <a:r>
              <a:rPr lang="en-US" sz="3200" b="1" dirty="0"/>
              <a:t>Shows misplaced treasure                                   </a:t>
            </a:r>
            <a:r>
              <a:rPr lang="en-US" sz="3200" b="1" dirty="0">
                <a:solidFill>
                  <a:srgbClr val="FFFF00"/>
                </a:solidFill>
              </a:rPr>
              <a:t>v.19</a:t>
            </a:r>
          </a:p>
          <a:p>
            <a:pPr lvl="2"/>
            <a:r>
              <a:rPr lang="en-US" sz="3200" b="1" dirty="0"/>
              <a:t>Shows misplaced praise                                           </a:t>
            </a:r>
            <a:r>
              <a:rPr lang="en-US" sz="3200" b="1" dirty="0">
                <a:solidFill>
                  <a:srgbClr val="FFFF00"/>
                </a:solidFill>
              </a:rPr>
              <a:t>v.12 [1 Samuel 9:21]</a:t>
            </a:r>
          </a:p>
        </p:txBody>
      </p:sp>
    </p:spTree>
    <p:extLst>
      <p:ext uri="{BB962C8B-B14F-4D97-AF65-F5344CB8AC3E}">
        <p14:creationId xmlns:p14="http://schemas.microsoft.com/office/powerpoint/2010/main" val="78192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C9F61-645D-4C4B-A389-8F54D8F03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341" y="206189"/>
            <a:ext cx="8029327" cy="1729734"/>
          </a:xfrm>
        </p:spPr>
        <p:txBody>
          <a:bodyPr/>
          <a:lstStyle/>
          <a:p>
            <a:pPr algn="l"/>
            <a:r>
              <a:rPr lang="en-US" sz="4000" dirty="0"/>
              <a:t>Did you obey?</a:t>
            </a:r>
            <a:br>
              <a:rPr lang="en-US" dirty="0"/>
            </a:br>
            <a:r>
              <a:rPr lang="en-US" dirty="0">
                <a:solidFill>
                  <a:srgbClr val="FFFF00"/>
                </a:solidFill>
              </a:rPr>
              <a:t>1 Samuel 15:1-22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BA1ED-611C-4EBE-96D9-252A7F959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341" y="1739153"/>
            <a:ext cx="8552330" cy="4912657"/>
          </a:xfrm>
        </p:spPr>
        <p:txBody>
          <a:bodyPr>
            <a:noAutofit/>
          </a:bodyPr>
          <a:lstStyle/>
          <a:p>
            <a:r>
              <a:rPr lang="en-US" sz="3200" b="1" dirty="0"/>
              <a:t>To Obey is Better than Sacrifice </a:t>
            </a:r>
            <a:r>
              <a:rPr lang="en-US" sz="3200" b="1" dirty="0">
                <a:solidFill>
                  <a:srgbClr val="FFFF00"/>
                </a:solidFill>
              </a:rPr>
              <a:t>vv.13-23</a:t>
            </a:r>
            <a:r>
              <a:rPr lang="en-US" sz="3200" b="1" dirty="0"/>
              <a:t>:</a:t>
            </a:r>
          </a:p>
          <a:p>
            <a:pPr lvl="1"/>
            <a:r>
              <a:rPr lang="en-US" sz="3200" b="1" dirty="0"/>
              <a:t>The Blessings of Obedience:</a:t>
            </a:r>
          </a:p>
          <a:p>
            <a:pPr lvl="2"/>
            <a:r>
              <a:rPr lang="en-US" sz="3200" b="1" dirty="0"/>
              <a:t>God delights in obedience                             </a:t>
            </a:r>
            <a:r>
              <a:rPr lang="en-US" sz="3200" b="1" dirty="0">
                <a:solidFill>
                  <a:srgbClr val="FFFF00"/>
                </a:solidFill>
              </a:rPr>
              <a:t>v.22</a:t>
            </a:r>
          </a:p>
          <a:p>
            <a:pPr lvl="2"/>
            <a:r>
              <a:rPr lang="en-US" sz="3200" b="1" dirty="0"/>
              <a:t>God’s commands are for our good </a:t>
            </a:r>
            <a:r>
              <a:rPr lang="en-US" sz="3200" b="1" dirty="0">
                <a:solidFill>
                  <a:srgbClr val="FFFF00"/>
                </a:solidFill>
              </a:rPr>
              <a:t>Deuteronomy 10:12-13</a:t>
            </a:r>
          </a:p>
          <a:p>
            <a:pPr lvl="2"/>
            <a:r>
              <a:rPr lang="en-US" sz="3200" b="1" dirty="0"/>
              <a:t>His commands are not impossible                 </a:t>
            </a:r>
            <a:r>
              <a:rPr lang="en-US" sz="3200" b="1" dirty="0">
                <a:solidFill>
                  <a:srgbClr val="FFFF00"/>
                </a:solidFill>
              </a:rPr>
              <a:t>1 John 5:3</a:t>
            </a:r>
          </a:p>
        </p:txBody>
      </p:sp>
    </p:spTree>
    <p:extLst>
      <p:ext uri="{BB962C8B-B14F-4D97-AF65-F5344CB8AC3E}">
        <p14:creationId xmlns:p14="http://schemas.microsoft.com/office/powerpoint/2010/main" val="178405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ign on a beach&#10;&#10;Description automatically generated">
            <a:extLst>
              <a:ext uri="{FF2B5EF4-FFF2-40B4-BE49-F238E27FC236}">
                <a16:creationId xmlns:a16="http://schemas.microsoft.com/office/drawing/2014/main" id="{400D2CEE-37CD-49B9-9311-407349E1BF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5" b="12485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56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230</Words>
  <Application>Microsoft Office PowerPoint</Application>
  <PresentationFormat>On-screen Show (4:3)</PresentationFormat>
  <Paragraphs>33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Bookman Old Style</vt:lpstr>
      <vt:lpstr>Rockwell</vt:lpstr>
      <vt:lpstr>Damask</vt:lpstr>
      <vt:lpstr>Did you obey?</vt:lpstr>
      <vt:lpstr>Did you obey? 1 Samuel 15:1-22</vt:lpstr>
      <vt:lpstr>Did you obey? 1 Samuel 15:1-22</vt:lpstr>
      <vt:lpstr>Did you obey? 1 Samuel 15:1-22</vt:lpstr>
      <vt:lpstr>Did you obey? 1 Samuel 15:1-22</vt:lpstr>
      <vt:lpstr>Did you obey? 1 Samuel 15:1-22</vt:lpstr>
      <vt:lpstr>Did you obey? 1 Samuel 15:1-22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Did you obey?</dc:title>
  <dc:creator>Brenden Ashby</dc:creator>
  <cp:lastModifiedBy>Brenden Ashby</cp:lastModifiedBy>
  <cp:revision>1</cp:revision>
  <dcterms:created xsi:type="dcterms:W3CDTF">2019-12-15T07:40:56Z</dcterms:created>
  <dcterms:modified xsi:type="dcterms:W3CDTF">2019-12-15T14:44:09Z</dcterms:modified>
</cp:coreProperties>
</file>