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44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8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95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4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3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8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0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7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C9C460-89B0-42FD-A459-D089E54B6C35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01035F-FD7A-4363-81DA-0DBD775E3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5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15BD6118-97BA-465B-973D-AF10F1974A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1" r="12473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7587CA-8886-4AE1-95BB-99A8F2C9F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012" y="604955"/>
            <a:ext cx="5585012" cy="306573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+mn-lt"/>
              </a:rPr>
              <a:t>Challenges for a Growing Congregation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77374-6053-446A-8166-7ADBB1E9D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6253045"/>
            <a:ext cx="7543800" cy="5825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Churhchofchristtucson.org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20427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07C-38C2-4B9F-918C-701CCB906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286604"/>
            <a:ext cx="7954384" cy="1450757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for a Growing Congregation: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81811-DAF0-41EE-9A84-799B3A388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7" y="1845734"/>
            <a:ext cx="795438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Must Remember What Our Work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equip the saints for service.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4:11-12, 15-16; Hebrews 10:24-25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spread the gospel.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provide for needy saints.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16:1-2</a:t>
            </a:r>
          </a:p>
        </p:txBody>
      </p:sp>
    </p:spTree>
    <p:extLst>
      <p:ext uri="{BB962C8B-B14F-4D97-AF65-F5344CB8AC3E}">
        <p14:creationId xmlns:p14="http://schemas.microsoft.com/office/powerpoint/2010/main" val="388314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07C-38C2-4B9F-918C-701CCB906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286604"/>
            <a:ext cx="7954384" cy="1450757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for a Growing Congregation: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81811-DAF0-41EE-9A84-799B3A388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7" y="1845733"/>
            <a:ext cx="7954384" cy="439370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Must Rise Above Pettiness: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churches can be hindered by pettiness.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had concern for some at Philippi and urged them to “live in harmony.”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4:2-3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keep a good sense of proportion.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not “major in minors.”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words of Paul in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2:1-5</a:t>
            </a:r>
          </a:p>
        </p:txBody>
      </p:sp>
    </p:spTree>
    <p:extLst>
      <p:ext uri="{BB962C8B-B14F-4D97-AF65-F5344CB8AC3E}">
        <p14:creationId xmlns:p14="http://schemas.microsoft.com/office/powerpoint/2010/main" val="75666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07C-38C2-4B9F-918C-701CCB906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286604"/>
            <a:ext cx="7954384" cy="1450757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for a Growing Congregation: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81811-DAF0-41EE-9A84-799B3A388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7" y="1845734"/>
            <a:ext cx="7954384" cy="44474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Must Maintain Gratitude for Our Blessings: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much to be thankful for.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individuals: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congregation: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gratitude should be evident.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exhorted the Colossians to be thankful.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1:12, 2:7, 3:15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guard against becoming “unthankful.”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1:21</a:t>
            </a:r>
          </a:p>
        </p:txBody>
      </p:sp>
    </p:spTree>
    <p:extLst>
      <p:ext uri="{BB962C8B-B14F-4D97-AF65-F5344CB8AC3E}">
        <p14:creationId xmlns:p14="http://schemas.microsoft.com/office/powerpoint/2010/main" val="109853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178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Challenges for a Growing Congregation</vt:lpstr>
      <vt:lpstr>Challenges for a Growing Congregation:</vt:lpstr>
      <vt:lpstr>Challenges for a Growing Congregation:</vt:lpstr>
      <vt:lpstr>Challenges for a Growing Congregation: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a Growing Congregation</dc:title>
  <dc:creator>Brenden Ashby</dc:creator>
  <cp:lastModifiedBy>Brenden Ashby</cp:lastModifiedBy>
  <cp:revision>5</cp:revision>
  <cp:lastPrinted>2019-12-29T23:16:22Z</cp:lastPrinted>
  <dcterms:created xsi:type="dcterms:W3CDTF">2019-12-29T22:41:14Z</dcterms:created>
  <dcterms:modified xsi:type="dcterms:W3CDTF">2019-12-29T23:34:45Z</dcterms:modified>
</cp:coreProperties>
</file>