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3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4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6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3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05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9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87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6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AEADBE-1357-4CD7-BD2B-7C33EC0735F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01D50A-6DFF-46CC-A3B4-BAB9D798D3C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87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BD040E-DF7A-420A-BCE5-A3F16B077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2" r="11935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3118982"/>
            <a:ext cx="5653278" cy="2286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37E1FE-A3C9-4203-8183-A24BA2A1D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9137" y="3331444"/>
            <a:ext cx="4853019" cy="1229306"/>
          </a:xfrm>
        </p:spPr>
        <p:txBody>
          <a:bodyPr>
            <a:normAutofit fontScale="90000"/>
          </a:bodyPr>
          <a:lstStyle/>
          <a:p>
            <a:r>
              <a:rPr lang="en-US" sz="4700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1D296-E4F7-43C6-8B07-C440543CF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9137" y="4735799"/>
            <a:ext cx="5110740" cy="5272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CHURCHOFCHRISTTUCSON.ORG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2658" y="4593840"/>
            <a:ext cx="4951697" cy="0"/>
          </a:xfrm>
          <a:prstGeom prst="line">
            <a:avLst/>
          </a:prstGeom>
          <a:ln w="19050">
            <a:solidFill>
              <a:srgbClr val="D4A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382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5EB653-8DFA-4392-84F9-9EB677225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6432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0B614-6DBC-414B-BA84-2F4D73CA67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48879-B11B-493F-8900-9DF9A2A8FCF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Where Did the Bible Come From?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Not possible to “pinpoint” a date as the birth of the Bible.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However, the Bible (as we have it) was fully in existence by the end of the first century/early second.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Bible came to us by a centuries long process. </a:t>
            </a:r>
            <a:r>
              <a:rPr lang="en-US" sz="3000" b="1" dirty="0">
                <a:solidFill>
                  <a:srgbClr val="FF0000"/>
                </a:solidFill>
              </a:rPr>
              <a:t>2 Timothy 3:16</a:t>
            </a:r>
          </a:p>
        </p:txBody>
      </p:sp>
    </p:spTree>
    <p:extLst>
      <p:ext uri="{BB962C8B-B14F-4D97-AF65-F5344CB8AC3E}">
        <p14:creationId xmlns:p14="http://schemas.microsoft.com/office/powerpoint/2010/main" val="2867254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5EB653-8DFA-4392-84F9-9EB677225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6432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0B614-6DBC-414B-BA84-2F4D73CA67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48879-B11B-493F-8900-9DF9A2A8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721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What’s a Canon?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Canon – “comes from the root word reed… the reed was used as a measuring rod and came to mean “standard.”</a:t>
            </a:r>
          </a:p>
        </p:txBody>
      </p:sp>
    </p:spTree>
    <p:extLst>
      <p:ext uri="{BB962C8B-B14F-4D97-AF65-F5344CB8AC3E}">
        <p14:creationId xmlns:p14="http://schemas.microsoft.com/office/powerpoint/2010/main" val="3605200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5EB653-8DFA-4392-84F9-9EB677225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6432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0B614-6DBC-414B-BA84-2F4D73CA67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48879-B11B-493F-8900-9DF9A2A8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7210"/>
          </a:xfrm>
          <a:solidFill>
            <a:schemeClr val="bg1">
              <a:alpha val="80000"/>
            </a:schemeClr>
          </a:solidFill>
        </p:spPr>
        <p:txBody>
          <a:bodyPr anchor="ctr">
            <a:normAutofit/>
          </a:bodyPr>
          <a:lstStyle/>
          <a:p>
            <a:pPr marL="201168" lvl="1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“The church did not create the cannon; it did not determine which books would be called Scripture, the inspired word of God. Instead, the church recognized, or discovered, which books had been inspired from the beginning.”</a:t>
            </a:r>
          </a:p>
          <a:p>
            <a:pPr marL="201168" lvl="1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-Sean and Josh McDowell. “Evidence that Demands a Verdict.”</a:t>
            </a:r>
          </a:p>
        </p:txBody>
      </p:sp>
    </p:spTree>
    <p:extLst>
      <p:ext uri="{BB962C8B-B14F-4D97-AF65-F5344CB8AC3E}">
        <p14:creationId xmlns:p14="http://schemas.microsoft.com/office/powerpoint/2010/main" val="342891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5EB653-8DFA-4392-84F9-9EB677225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6432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0B614-6DBC-414B-BA84-2F4D73CA6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76371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48879-B11B-493F-8900-9DF9A2A8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322773"/>
            <a:ext cx="7543801" cy="5442011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Five Test for canonicity for the Old and New Testaments: 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Was it written by a prophet of God? </a:t>
            </a:r>
            <a:r>
              <a:rPr lang="en-US" sz="3000" b="1" dirty="0">
                <a:solidFill>
                  <a:srgbClr val="FF0000"/>
                </a:solidFill>
              </a:rPr>
              <a:t>Jeremiah 1:1-2, 4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Was the writer confirmed by acts of God? </a:t>
            </a:r>
            <a:r>
              <a:rPr lang="en-US" sz="3000" b="1" dirty="0">
                <a:solidFill>
                  <a:srgbClr val="FF0000"/>
                </a:solidFill>
              </a:rPr>
              <a:t>Exodus 4:1-9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Does it tell the truth about God? </a:t>
            </a:r>
            <a:r>
              <a:rPr lang="en-US" sz="3000" b="1" dirty="0">
                <a:solidFill>
                  <a:srgbClr val="FF0000"/>
                </a:solidFill>
              </a:rPr>
              <a:t>Deuteronomy 13:1-5; 18:20-22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Does it come with the power of God? </a:t>
            </a:r>
            <a:r>
              <a:rPr lang="en-US" sz="3000" b="1" dirty="0">
                <a:solidFill>
                  <a:srgbClr val="FF0000"/>
                </a:solidFill>
              </a:rPr>
              <a:t>Hebrews 4:12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Was it accepted by the people of God?                </a:t>
            </a:r>
            <a:r>
              <a:rPr lang="en-US" sz="3000" b="1" dirty="0">
                <a:solidFill>
                  <a:srgbClr val="FF0000"/>
                </a:solidFill>
              </a:rPr>
              <a:t>2 Peter 3:16; Colossians 4:16</a:t>
            </a:r>
          </a:p>
        </p:txBody>
      </p:sp>
    </p:spTree>
    <p:extLst>
      <p:ext uri="{BB962C8B-B14F-4D97-AF65-F5344CB8AC3E}">
        <p14:creationId xmlns:p14="http://schemas.microsoft.com/office/powerpoint/2010/main" val="167171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5EB653-8DFA-4392-84F9-9EB677225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6432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0B614-6DBC-414B-BA84-2F4D73CA67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48879-B11B-493F-8900-9DF9A2A8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721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What’s a Canon?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Canon – “comes from the root word reed… the reed was used as a measuring rod and came to mean “standard.”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New Testament cannon had one additional test: apostolicity. </a:t>
            </a:r>
          </a:p>
        </p:txBody>
      </p:sp>
    </p:spTree>
    <p:extLst>
      <p:ext uri="{BB962C8B-B14F-4D97-AF65-F5344CB8AC3E}">
        <p14:creationId xmlns:p14="http://schemas.microsoft.com/office/powerpoint/2010/main" val="375739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5EB653-8DFA-4392-84F9-9EB677225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6432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0B614-6DBC-414B-BA84-2F4D73CA67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48879-B11B-493F-8900-9DF9A2A8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721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 What About the Apocrypha?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O.T. – 4 Reasons They Weren’t Counted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They abound in historical and geographical errors.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They teach false doctrines.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They resort to literary styles that display artificiality. 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They lack distinctive marks of genuine scripture. (I.E. “Thus saith the LORD…”</a:t>
            </a:r>
          </a:p>
        </p:txBody>
      </p:sp>
    </p:spTree>
    <p:extLst>
      <p:ext uri="{BB962C8B-B14F-4D97-AF65-F5344CB8AC3E}">
        <p14:creationId xmlns:p14="http://schemas.microsoft.com/office/powerpoint/2010/main" val="2100821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5EB653-8DFA-4392-84F9-9EB677225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6432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0B614-6DBC-414B-BA84-2F4D73CA67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48879-B11B-493F-8900-9DF9A2A8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721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 What About the Apocrypha?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N.T. – 4 Reasons they weren’t counted.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Only temporarily recognized or locally recognized. 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Most never enjoyed more than a semi-recognized status. 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No major council or list included them. 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</a:rPr>
              <a:t>Limited recognition was due only to the books claiming to be something they were not. </a:t>
            </a:r>
          </a:p>
        </p:txBody>
      </p:sp>
    </p:spTree>
    <p:extLst>
      <p:ext uri="{BB962C8B-B14F-4D97-AF65-F5344CB8AC3E}">
        <p14:creationId xmlns:p14="http://schemas.microsoft.com/office/powerpoint/2010/main" val="304676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5EB653-8DFA-4392-84F9-9EB677225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8" r="6432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10B614-6DBC-414B-BA84-2F4D73CA67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Did We Get the Bible?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148879-B11B-493F-8900-9DF9A2A8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721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 What About the Apocrypha? </a:t>
            </a:r>
          </a:p>
          <a:p>
            <a:pPr lvl="2"/>
            <a:r>
              <a:rPr lang="en-US" sz="3000" b="1" dirty="0">
                <a:solidFill>
                  <a:schemeClr val="tx1"/>
                </a:solidFill>
              </a:rPr>
              <a:t>The early Christian writers understood that what they wrote was </a:t>
            </a:r>
            <a:r>
              <a:rPr lang="en-US" sz="3000" b="1" i="1" u="sng" dirty="0">
                <a:solidFill>
                  <a:schemeClr val="tx1"/>
                </a:solidFill>
              </a:rPr>
              <a:t>not</a:t>
            </a:r>
            <a:r>
              <a:rPr lang="en-US" sz="3000" b="1" dirty="0">
                <a:solidFill>
                  <a:schemeClr val="tx1"/>
                </a:solidFill>
              </a:rPr>
              <a:t> scripture. </a:t>
            </a:r>
          </a:p>
          <a:p>
            <a:pPr lvl="2"/>
            <a:r>
              <a:rPr lang="en-US" sz="3000" b="1" dirty="0">
                <a:solidFill>
                  <a:schemeClr val="tx1"/>
                </a:solidFill>
              </a:rPr>
              <a:t>“I do not wish to command you as Peter and Paul; they were apostles…” –Ignatius (50-115 A.D.)</a:t>
            </a:r>
          </a:p>
          <a:p>
            <a:pPr lvl="2"/>
            <a:r>
              <a:rPr lang="en-US" sz="3000" b="1" dirty="0">
                <a:solidFill>
                  <a:schemeClr val="tx1"/>
                </a:solidFill>
              </a:rPr>
              <a:t>They understood the scriptures to be complete. </a:t>
            </a:r>
            <a:r>
              <a:rPr lang="en-US" sz="3000" b="1" dirty="0">
                <a:solidFill>
                  <a:srgbClr val="FF0000"/>
                </a:solidFill>
              </a:rPr>
              <a:t>2 Timothy 3:16-17; Jude 3</a:t>
            </a:r>
          </a:p>
        </p:txBody>
      </p:sp>
    </p:spTree>
    <p:extLst>
      <p:ext uri="{BB962C8B-B14F-4D97-AF65-F5344CB8AC3E}">
        <p14:creationId xmlns:p14="http://schemas.microsoft.com/office/powerpoint/2010/main" val="173217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499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HOW DID WE GET THE BIBLE?</vt:lpstr>
      <vt:lpstr>How Did We Get the Bible?</vt:lpstr>
      <vt:lpstr>How Did We Get the Bible?</vt:lpstr>
      <vt:lpstr>How Did We Get the Bible?</vt:lpstr>
      <vt:lpstr>How Did We Get the Bible?</vt:lpstr>
      <vt:lpstr>How Did We Get the Bible?</vt:lpstr>
      <vt:lpstr>How Did We Get the Bible?</vt:lpstr>
      <vt:lpstr>How Did We Get the Bible?</vt:lpstr>
      <vt:lpstr>How Did We Get the Bible?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WE GET THE BIBLE?</dc:title>
  <dc:creator>Brenden Ashby</dc:creator>
  <cp:lastModifiedBy>Brenden Ashby</cp:lastModifiedBy>
  <cp:revision>5</cp:revision>
  <dcterms:created xsi:type="dcterms:W3CDTF">2020-01-26T22:41:38Z</dcterms:created>
  <dcterms:modified xsi:type="dcterms:W3CDTF">2020-01-27T00:11:41Z</dcterms:modified>
</cp:coreProperties>
</file>