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7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54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3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1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5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2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7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2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F32B-3A17-4D84-A062-BCD40A9BF3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A628-B477-4A4B-A319-5FDE5BCA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99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ain, flying, plane, airplane&#10;&#10;Description automatically generated">
            <a:extLst>
              <a:ext uri="{FF2B5EF4-FFF2-40B4-BE49-F238E27FC236}">
                <a16:creationId xmlns:a16="http://schemas.microsoft.com/office/drawing/2014/main" id="{2B969311-69CD-4187-A19F-29D94952C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r="1" b="1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C4DFA-3740-487D-8B3A-B9745865F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451" y="1625702"/>
            <a:ext cx="6751097" cy="2387600"/>
          </a:xfrm>
          <a:solidFill>
            <a:schemeClr val="bg1">
              <a:alpha val="25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How to Have joy in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2B9A0-BD9E-415C-812F-6D9AB7FD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451" y="6110346"/>
            <a:ext cx="6751097" cy="642791"/>
          </a:xfrm>
          <a:solidFill>
            <a:schemeClr val="bg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248023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8EE3-E19F-495F-A7D9-8CC4FF7B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403639"/>
            <a:ext cx="7765321" cy="1326321"/>
          </a:xfrm>
        </p:spPr>
        <p:txBody>
          <a:bodyPr/>
          <a:lstStyle/>
          <a:p>
            <a:pPr algn="l"/>
            <a:r>
              <a:rPr lang="en-US" dirty="0"/>
              <a:t>How to have joy in Christ: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Philippians 4:4-14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126A3-2EA3-418A-BC9A-57D8D68D1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68" y="1729959"/>
            <a:ext cx="7765322" cy="4724401"/>
          </a:xfrm>
        </p:spPr>
        <p:txBody>
          <a:bodyPr>
            <a:normAutofit/>
          </a:bodyPr>
          <a:lstStyle/>
          <a:p>
            <a:r>
              <a:rPr lang="en-US" sz="3200" b="1" dirty="0"/>
              <a:t>Joy in Christ is a Process:</a:t>
            </a:r>
          </a:p>
          <a:p>
            <a:pPr lvl="1"/>
            <a:r>
              <a:rPr lang="en-US" sz="3000" b="1" dirty="0"/>
              <a:t>Christians are engaged in what is called sanctification. </a:t>
            </a:r>
          </a:p>
          <a:p>
            <a:pPr lvl="1"/>
            <a:r>
              <a:rPr lang="en-US" sz="3000" b="1" dirty="0"/>
              <a:t>The process of being transformed by Christ and being made more in the image of Him</a:t>
            </a:r>
          </a:p>
          <a:p>
            <a:pPr lvl="1"/>
            <a:r>
              <a:rPr lang="en-US" sz="3000" b="1" dirty="0"/>
              <a:t>Joy is a part of that process.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</a:rPr>
              <a:t>2 Peter 3:18; 2 Corinthians 3:18</a:t>
            </a:r>
          </a:p>
        </p:txBody>
      </p:sp>
    </p:spTree>
    <p:extLst>
      <p:ext uri="{BB962C8B-B14F-4D97-AF65-F5344CB8AC3E}">
        <p14:creationId xmlns:p14="http://schemas.microsoft.com/office/powerpoint/2010/main" val="288877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8EE3-E19F-495F-A7D9-8CC4FF7B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403639"/>
            <a:ext cx="7765321" cy="1326321"/>
          </a:xfrm>
        </p:spPr>
        <p:txBody>
          <a:bodyPr/>
          <a:lstStyle/>
          <a:p>
            <a:pPr algn="l"/>
            <a:r>
              <a:rPr lang="en-US" dirty="0"/>
              <a:t>How to have joy in Christ: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Philippians 4:4-14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126A3-2EA3-418A-BC9A-57D8D68D1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68" y="1729959"/>
            <a:ext cx="7594588" cy="4724401"/>
          </a:xfrm>
        </p:spPr>
        <p:txBody>
          <a:bodyPr>
            <a:normAutofit/>
          </a:bodyPr>
          <a:lstStyle/>
          <a:p>
            <a:r>
              <a:rPr lang="en-US" sz="3200" b="1" dirty="0"/>
              <a:t>Cast Your Cares on God (</a:t>
            </a:r>
            <a:r>
              <a:rPr lang="en-US" sz="3200" b="1" dirty="0">
                <a:solidFill>
                  <a:srgbClr val="FFFF00"/>
                </a:solidFill>
              </a:rPr>
              <a:t>vv.4-6</a:t>
            </a:r>
            <a:r>
              <a:rPr lang="en-US" sz="3200" b="1" dirty="0"/>
              <a:t>):</a:t>
            </a:r>
          </a:p>
          <a:p>
            <a:pPr lvl="1"/>
            <a:r>
              <a:rPr lang="en-US" sz="3200" b="1" dirty="0"/>
              <a:t>Be full of joy in the Lord </a:t>
            </a:r>
            <a:r>
              <a:rPr lang="en-US" sz="3200" b="1" dirty="0">
                <a:solidFill>
                  <a:srgbClr val="FFFF00"/>
                </a:solidFill>
              </a:rPr>
              <a:t>v.4</a:t>
            </a:r>
          </a:p>
          <a:p>
            <a:pPr lvl="1"/>
            <a:r>
              <a:rPr lang="en-US" sz="3200" b="1" dirty="0"/>
              <a:t>Joy killers. (excessive worry, fear, anxieties, etc.)                     </a:t>
            </a:r>
            <a:r>
              <a:rPr lang="en-US" sz="3200" b="1" dirty="0">
                <a:solidFill>
                  <a:srgbClr val="FFFF00"/>
                </a:solidFill>
              </a:rPr>
              <a:t>Matthew 6:34</a:t>
            </a:r>
          </a:p>
          <a:p>
            <a:pPr lvl="1"/>
            <a:r>
              <a:rPr lang="en-US" sz="3200" b="1" dirty="0"/>
              <a:t>Give them to God            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v.6 cf. 1 Peter 5:6-7</a:t>
            </a:r>
          </a:p>
        </p:txBody>
      </p:sp>
    </p:spTree>
    <p:extLst>
      <p:ext uri="{BB962C8B-B14F-4D97-AF65-F5344CB8AC3E}">
        <p14:creationId xmlns:p14="http://schemas.microsoft.com/office/powerpoint/2010/main" val="159404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8EE3-E19F-495F-A7D9-8CC4FF7B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403639"/>
            <a:ext cx="7765321" cy="1326321"/>
          </a:xfrm>
        </p:spPr>
        <p:txBody>
          <a:bodyPr/>
          <a:lstStyle/>
          <a:p>
            <a:pPr algn="l"/>
            <a:r>
              <a:rPr lang="en-US" dirty="0"/>
              <a:t>How to have joy in Christ: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Philippians 4:4-14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126A3-2EA3-418A-BC9A-57D8D68D1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68" y="1729959"/>
            <a:ext cx="7765322" cy="4724401"/>
          </a:xfrm>
        </p:spPr>
        <p:txBody>
          <a:bodyPr>
            <a:normAutofit/>
          </a:bodyPr>
          <a:lstStyle/>
          <a:p>
            <a:r>
              <a:rPr lang="en-US" sz="3200" b="1" dirty="0"/>
              <a:t>Dwell on the Good (</a:t>
            </a:r>
            <a:r>
              <a:rPr lang="en-US" sz="3200" b="1" dirty="0">
                <a:solidFill>
                  <a:srgbClr val="FFFF00"/>
                </a:solidFill>
              </a:rPr>
              <a:t>vv.7-9</a:t>
            </a:r>
            <a:r>
              <a:rPr lang="en-US" sz="3200" b="1" dirty="0"/>
              <a:t>):</a:t>
            </a:r>
          </a:p>
          <a:p>
            <a:pPr lvl="1"/>
            <a:r>
              <a:rPr lang="en-US" sz="3200" b="1" dirty="0"/>
              <a:t>Here God shows us what to replace fear and worry with.</a:t>
            </a:r>
          </a:p>
          <a:p>
            <a:pPr lvl="1"/>
            <a:r>
              <a:rPr lang="en-US" sz="3200" b="1" dirty="0"/>
              <a:t>Joy revivers. </a:t>
            </a:r>
            <a:r>
              <a:rPr lang="en-US" sz="3200" b="1" dirty="0">
                <a:solidFill>
                  <a:srgbClr val="FFFF00"/>
                </a:solidFill>
              </a:rPr>
              <a:t>v.8</a:t>
            </a:r>
          </a:p>
          <a:p>
            <a:pPr lvl="1"/>
            <a:r>
              <a:rPr lang="en-US" sz="3200" b="1" dirty="0"/>
              <a:t>But do not simply just think on them, put them into practice. </a:t>
            </a:r>
            <a:r>
              <a:rPr lang="en-US" sz="3200" b="1" dirty="0">
                <a:solidFill>
                  <a:srgbClr val="FFFF00"/>
                </a:solidFill>
              </a:rPr>
              <a:t>v.9</a:t>
            </a:r>
          </a:p>
        </p:txBody>
      </p:sp>
    </p:spTree>
    <p:extLst>
      <p:ext uri="{BB962C8B-B14F-4D97-AF65-F5344CB8AC3E}">
        <p14:creationId xmlns:p14="http://schemas.microsoft.com/office/powerpoint/2010/main" val="217698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8EE3-E19F-495F-A7D9-8CC4FF7B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403639"/>
            <a:ext cx="7765321" cy="1326321"/>
          </a:xfrm>
        </p:spPr>
        <p:txBody>
          <a:bodyPr/>
          <a:lstStyle/>
          <a:p>
            <a:pPr algn="l"/>
            <a:r>
              <a:rPr lang="en-US" dirty="0"/>
              <a:t>How to have joy in Christ: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Philippians 4:4-14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126A3-2EA3-418A-BC9A-57D8D68D1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68" y="1729959"/>
            <a:ext cx="7765322" cy="4724401"/>
          </a:xfrm>
        </p:spPr>
        <p:txBody>
          <a:bodyPr>
            <a:normAutofit/>
          </a:bodyPr>
          <a:lstStyle/>
          <a:p>
            <a:r>
              <a:rPr lang="en-US" sz="3200" b="1" dirty="0"/>
              <a:t>Choose to Rejoice (</a:t>
            </a:r>
            <a:r>
              <a:rPr lang="en-US" sz="3200" b="1" dirty="0">
                <a:solidFill>
                  <a:srgbClr val="FFFF00"/>
                </a:solidFill>
              </a:rPr>
              <a:t>vv.10-14</a:t>
            </a:r>
            <a:r>
              <a:rPr lang="en-US" sz="3200" b="1" dirty="0"/>
              <a:t>):</a:t>
            </a:r>
          </a:p>
          <a:p>
            <a:pPr lvl="1"/>
            <a:r>
              <a:rPr lang="en-US" sz="3200" b="1" dirty="0"/>
              <a:t>Joy in a sense is a choice.</a:t>
            </a:r>
          </a:p>
          <a:p>
            <a:pPr lvl="1"/>
            <a:r>
              <a:rPr lang="en-US" sz="3200" b="1" dirty="0"/>
              <a:t>Paul gives us the key to lasting joy in Christ. </a:t>
            </a:r>
            <a:r>
              <a:rPr lang="en-US" sz="3200" b="1" dirty="0">
                <a:solidFill>
                  <a:srgbClr val="FFFF00"/>
                </a:solidFill>
              </a:rPr>
              <a:t>vv.10-14</a:t>
            </a:r>
          </a:p>
          <a:p>
            <a:pPr lvl="1"/>
            <a:r>
              <a:rPr lang="en-US" sz="3200" b="1" dirty="0"/>
              <a:t>The key is contentment.</a:t>
            </a:r>
            <a:r>
              <a:rPr lang="en-US" sz="3200" b="1" dirty="0">
                <a:solidFill>
                  <a:srgbClr val="FFFF00"/>
                </a:solidFill>
              </a:rPr>
              <a:t> Habakkuk 3:18-19</a:t>
            </a:r>
          </a:p>
        </p:txBody>
      </p:sp>
    </p:spTree>
    <p:extLst>
      <p:ext uri="{BB962C8B-B14F-4D97-AF65-F5344CB8AC3E}">
        <p14:creationId xmlns:p14="http://schemas.microsoft.com/office/powerpoint/2010/main" val="102271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F52D-0F2C-4809-BF71-2ABA253E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33" y="1480657"/>
            <a:ext cx="7765322" cy="52431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Now shall my inward joys arise and burst into a song: almighty love inspires my heart, and pleasures tune my tongue.</a:t>
            </a:r>
          </a:p>
          <a:p>
            <a:pPr marL="0" indent="0" algn="ctr">
              <a:buNone/>
            </a:pPr>
            <a:r>
              <a:rPr lang="en-US" sz="3200" b="1" dirty="0"/>
              <a:t>Why do we then indulge our fears, suspicions and complaints? Is He a God, and shall His grace grow weary of His saints?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BBBA8-3CFA-485A-8854-7738B414FCF3}"/>
              </a:ext>
            </a:extLst>
          </p:cNvPr>
          <p:cNvSpPr txBox="1"/>
          <p:nvPr/>
        </p:nvSpPr>
        <p:spPr>
          <a:xfrm>
            <a:off x="693333" y="134224"/>
            <a:ext cx="77653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“Africa” </a:t>
            </a:r>
          </a:p>
          <a:p>
            <a:pPr algn="ctr"/>
            <a:r>
              <a:rPr lang="en-US" sz="2800" dirty="0"/>
              <a:t>Music: Isaac Watts           Lyrics: William Billings</a:t>
            </a:r>
          </a:p>
        </p:txBody>
      </p:sp>
    </p:spTree>
    <p:extLst>
      <p:ext uri="{BB962C8B-B14F-4D97-AF65-F5344CB8AC3E}">
        <p14:creationId xmlns:p14="http://schemas.microsoft.com/office/powerpoint/2010/main" val="358193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286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Rockwell</vt:lpstr>
      <vt:lpstr>Damask</vt:lpstr>
      <vt:lpstr>How to Have joy in Christ</vt:lpstr>
      <vt:lpstr>How to have joy in Christ: Philippians 4:4-14</vt:lpstr>
      <vt:lpstr>How to have joy in Christ: Philippians 4:4-14</vt:lpstr>
      <vt:lpstr>How to have joy in Christ: Philippians 4:4-14</vt:lpstr>
      <vt:lpstr>How to have joy in Christ: Philippians 4:4-14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Have joy in Christ</dc:title>
  <dc:creator>Brenden Ashby</dc:creator>
  <cp:lastModifiedBy>Brenden Ashby</cp:lastModifiedBy>
  <cp:revision>5</cp:revision>
  <dcterms:created xsi:type="dcterms:W3CDTF">2020-05-10T14:41:09Z</dcterms:created>
  <dcterms:modified xsi:type="dcterms:W3CDTF">2020-05-10T15:29:26Z</dcterms:modified>
</cp:coreProperties>
</file>