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463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3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8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29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4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7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4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3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2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6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8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8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7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9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9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D5BE17-CF4B-4D2B-9886-D8D47E08939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AEF36D-A97F-4313-91D9-D874E8A17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ooden table&#10;&#10;Description automatically generated">
            <a:extLst>
              <a:ext uri="{FF2B5EF4-FFF2-40B4-BE49-F238E27FC236}">
                <a16:creationId xmlns:a16="http://schemas.microsoft.com/office/drawing/2014/main" id="{3B2635BF-8CC5-4EC1-BC53-83F1AE56D6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2" r="11935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6" name="Rectangle 11">
            <a:extLst>
              <a:ext uri="{FF2B5EF4-FFF2-40B4-BE49-F238E27FC236}">
                <a16:creationId xmlns:a16="http://schemas.microsoft.com/office/drawing/2014/main" id="{CBF37E64-678E-4AAC-82EB-281D0E37B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40505"/>
            <a:ext cx="6924174" cy="241668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0683E-B2B9-4776-A9CD-BBC7370BB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802" y="3330429"/>
            <a:ext cx="5826055" cy="1458139"/>
          </a:xfrm>
        </p:spPr>
        <p:txBody>
          <a:bodyPr>
            <a:normAutofit fontScale="90000"/>
          </a:bodyPr>
          <a:lstStyle/>
          <a:p>
            <a:pPr algn="l"/>
            <a:r>
              <a:rPr lang="en-US" sz="5200" dirty="0">
                <a:solidFill>
                  <a:schemeClr val="tx1"/>
                </a:solidFill>
              </a:rPr>
              <a:t>Great promises about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66BC1-D76D-4DCF-8C23-11205EC40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589" y="4788568"/>
            <a:ext cx="5817267" cy="40093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rgbClr val="FFFF00"/>
                </a:solidFill>
              </a:rPr>
              <a:t>Churchofchristtucson.org</a:t>
            </a:r>
          </a:p>
        </p:txBody>
      </p:sp>
      <p:sp>
        <p:nvSpPr>
          <p:cNvPr id="17" name="5-Point Star 12">
            <a:extLst>
              <a:ext uri="{FF2B5EF4-FFF2-40B4-BE49-F238E27FC236}">
                <a16:creationId xmlns:a16="http://schemas.microsoft.com/office/drawing/2014/main" id="{3F315017-1C57-42D9-9FFB-A9CFD97F9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7692" y="3874678"/>
            <a:ext cx="591206" cy="730476"/>
          </a:xfrm>
          <a:prstGeom prst="star5">
            <a:avLst>
              <a:gd name="adj" fmla="val 25889"/>
              <a:gd name="hf" fmla="val 105146"/>
              <a:gd name="vf" fmla="val 110557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13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15C6C-1449-4476-ACBD-8ED8C08C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19" y="190851"/>
            <a:ext cx="7797662" cy="1151965"/>
          </a:xfrm>
        </p:spPr>
        <p:txBody>
          <a:bodyPr/>
          <a:lstStyle/>
          <a:p>
            <a:r>
              <a:rPr lang="en-US" dirty="0"/>
              <a:t>Great promises about prayer: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3606-325C-4FFC-91BC-C538DC9487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4351" y="1342816"/>
            <a:ext cx="7796030" cy="4261030"/>
          </a:xfrm>
        </p:spPr>
        <p:txBody>
          <a:bodyPr>
            <a:normAutofit/>
          </a:bodyPr>
          <a:lstStyle/>
          <a:p>
            <a:r>
              <a:rPr lang="en-US" sz="3200" dirty="0"/>
              <a:t>God hears our prayers                                             </a:t>
            </a:r>
            <a:r>
              <a:rPr lang="en-US" sz="3200" dirty="0">
                <a:solidFill>
                  <a:srgbClr val="C00000"/>
                </a:solidFill>
              </a:rPr>
              <a:t>Ps.66:17-20; Matt. 6:9-15</a:t>
            </a:r>
          </a:p>
          <a:p>
            <a:r>
              <a:rPr lang="en-US" sz="3200" dirty="0"/>
              <a:t>God answers our prayers                                               </a:t>
            </a:r>
            <a:r>
              <a:rPr lang="en-US" sz="3200" dirty="0">
                <a:solidFill>
                  <a:srgbClr val="C00000"/>
                </a:solidFill>
              </a:rPr>
              <a:t>Matt. 7:7-11; 1 John 5:14-15</a:t>
            </a:r>
          </a:p>
          <a:p>
            <a:r>
              <a:rPr lang="en-US" sz="3200" dirty="0"/>
              <a:t>Our prayers are powerful                                        </a:t>
            </a:r>
            <a:r>
              <a:rPr lang="en-US" sz="3200" dirty="0">
                <a:solidFill>
                  <a:srgbClr val="C00000"/>
                </a:solidFill>
              </a:rPr>
              <a:t>Zeph. 3:17; Ps. 28:7</a:t>
            </a:r>
            <a:r>
              <a:rPr lang="en-US" sz="3200">
                <a:solidFill>
                  <a:srgbClr val="C00000"/>
                </a:solidFill>
              </a:rPr>
              <a:t>; James 1:5-8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0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15C6C-1449-4476-ACBD-8ED8C08C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19" y="190851"/>
            <a:ext cx="7797662" cy="1151965"/>
          </a:xfrm>
        </p:spPr>
        <p:txBody>
          <a:bodyPr/>
          <a:lstStyle/>
          <a:p>
            <a:r>
              <a:rPr lang="en-US" dirty="0"/>
              <a:t>Great promises about prayer: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3606-325C-4FFC-91BC-C538DC9487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4351" y="1342816"/>
            <a:ext cx="7796030" cy="4261030"/>
          </a:xfrm>
        </p:spPr>
        <p:txBody>
          <a:bodyPr>
            <a:normAutofit/>
          </a:bodyPr>
          <a:lstStyle/>
          <a:p>
            <a:r>
              <a:rPr lang="en-US" sz="3200" dirty="0"/>
              <a:t>Our prayers are effective                                       </a:t>
            </a:r>
            <a:r>
              <a:rPr lang="en-US" sz="3200" dirty="0">
                <a:solidFill>
                  <a:srgbClr val="C00000"/>
                </a:solidFill>
              </a:rPr>
              <a:t>James 5:13-18</a:t>
            </a:r>
          </a:p>
          <a:p>
            <a:r>
              <a:rPr lang="en-US" sz="3200" dirty="0"/>
              <a:t>Our prayers are understood                           </a:t>
            </a:r>
            <a:r>
              <a:rPr lang="en-US" sz="3200" dirty="0">
                <a:solidFill>
                  <a:srgbClr val="C00000"/>
                </a:solidFill>
              </a:rPr>
              <a:t>Romans 8:26-27</a:t>
            </a:r>
          </a:p>
        </p:txBody>
      </p:sp>
    </p:spTree>
    <p:extLst>
      <p:ext uri="{BB962C8B-B14F-4D97-AF65-F5344CB8AC3E}">
        <p14:creationId xmlns:p14="http://schemas.microsoft.com/office/powerpoint/2010/main" val="389370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Impact</vt:lpstr>
      <vt:lpstr>Main Event</vt:lpstr>
      <vt:lpstr>Great promises about prayer</vt:lpstr>
      <vt:lpstr>Great promises about prayer:</vt:lpstr>
      <vt:lpstr>Great promises about prayer: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promises about prayer</dc:title>
  <dc:creator>Brenden Ashby</dc:creator>
  <cp:lastModifiedBy>Brenden Ashby</cp:lastModifiedBy>
  <cp:revision>3</cp:revision>
  <dcterms:created xsi:type="dcterms:W3CDTF">2020-05-15T21:53:27Z</dcterms:created>
  <dcterms:modified xsi:type="dcterms:W3CDTF">2020-05-17T16:44:49Z</dcterms:modified>
</cp:coreProperties>
</file>