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9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8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31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5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1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0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8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5E26AEC-D151-4145-B0AA-99E43648654A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37090BC-B9D2-480D-BAF1-96DE0300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46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A3B7A-7F27-4E1E-96FD-77BB963975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Abide in joy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EEDCB-1E4F-48FE-ACA8-9BEA1443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6143347"/>
            <a:ext cx="6858000" cy="503384"/>
          </a:xfrm>
        </p:spPr>
        <p:txBody>
          <a:bodyPr>
            <a:normAutofit/>
          </a:bodyPr>
          <a:lstStyle/>
          <a:p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14305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808C-BF6E-46D5-A400-530791E1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Abide in Joy:</a:t>
            </a:r>
            <a:br>
              <a:rPr lang="en-US" b="1" dirty="0"/>
            </a:br>
            <a:r>
              <a:rPr lang="en-US" sz="3600" b="1" dirty="0"/>
              <a:t>John 15:1-11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58527-ED08-45BA-BCBC-171CF9FB4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4761982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Christ Came to Give Joy                                            </a:t>
            </a:r>
            <a:r>
              <a:rPr lang="en-US" sz="3200" b="1" dirty="0">
                <a:solidFill>
                  <a:srgbClr val="FFFF00"/>
                </a:solidFill>
              </a:rPr>
              <a:t>v.11</a:t>
            </a:r>
          </a:p>
          <a:p>
            <a:r>
              <a:rPr lang="en-US" sz="3200" b="1" dirty="0"/>
              <a:t>True Joy Is Found in the True Vine.                   </a:t>
            </a:r>
            <a:r>
              <a:rPr lang="en-US" sz="3200" b="1" dirty="0">
                <a:solidFill>
                  <a:srgbClr val="FFFF00"/>
                </a:solidFill>
              </a:rPr>
              <a:t>vv.1-6</a:t>
            </a:r>
          </a:p>
          <a:p>
            <a:pPr lvl="1"/>
            <a:r>
              <a:rPr lang="en-US" sz="3200" b="1" dirty="0"/>
              <a:t>Abiding in the vine and bearing fruit. </a:t>
            </a:r>
            <a:r>
              <a:rPr lang="en-US" sz="3200" b="1" dirty="0">
                <a:solidFill>
                  <a:srgbClr val="FFFF00"/>
                </a:solidFill>
              </a:rPr>
              <a:t>vv.1-2</a:t>
            </a:r>
          </a:p>
          <a:p>
            <a:pPr lvl="1"/>
            <a:r>
              <a:rPr lang="en-US" sz="3200" b="1" dirty="0"/>
              <a:t>The necessity of abiding in Christ.                     </a:t>
            </a:r>
            <a:r>
              <a:rPr lang="en-US" sz="3200" b="1" dirty="0">
                <a:solidFill>
                  <a:srgbClr val="FFFF00"/>
                </a:solidFill>
              </a:rPr>
              <a:t>vv.3-5</a:t>
            </a:r>
          </a:p>
          <a:p>
            <a:pPr lvl="1"/>
            <a:r>
              <a:rPr lang="en-US" sz="3200" b="1" dirty="0"/>
              <a:t>The terrifying alternative.                                     </a:t>
            </a:r>
            <a:r>
              <a:rPr lang="en-US" sz="3200" b="1" dirty="0">
                <a:solidFill>
                  <a:srgbClr val="FFFF00"/>
                </a:solidFill>
              </a:rPr>
              <a:t>v.7</a:t>
            </a:r>
          </a:p>
        </p:txBody>
      </p:sp>
    </p:spTree>
    <p:extLst>
      <p:ext uri="{BB962C8B-B14F-4D97-AF65-F5344CB8AC3E}">
        <p14:creationId xmlns:p14="http://schemas.microsoft.com/office/powerpoint/2010/main" val="71955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808C-BF6E-46D5-A400-530791E1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Abide in Joy:</a:t>
            </a:r>
            <a:br>
              <a:rPr lang="en-US" b="1" dirty="0"/>
            </a:br>
            <a:r>
              <a:rPr lang="en-US" sz="3600" b="1" dirty="0"/>
              <a:t>John 15:1-11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58527-ED08-45BA-BCBC-171CF9FB4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19" y="2011679"/>
            <a:ext cx="7772400" cy="4690961"/>
          </a:xfrm>
        </p:spPr>
        <p:txBody>
          <a:bodyPr>
            <a:normAutofit/>
          </a:bodyPr>
          <a:lstStyle/>
          <a:p>
            <a:r>
              <a:rPr lang="en-US" sz="3200" b="1" dirty="0"/>
              <a:t>True Joy is Found in Remaining in Christ </a:t>
            </a:r>
            <a:r>
              <a:rPr lang="en-US" sz="3200" b="1" dirty="0">
                <a:solidFill>
                  <a:srgbClr val="FFFF00"/>
                </a:solidFill>
              </a:rPr>
              <a:t>vv.7-10</a:t>
            </a:r>
          </a:p>
          <a:p>
            <a:pPr lvl="1"/>
            <a:r>
              <a:rPr lang="en-US" sz="3200" b="1" dirty="0"/>
              <a:t>Abide in Christ and His word. </a:t>
            </a:r>
            <a:r>
              <a:rPr lang="en-US" sz="3200" b="1" dirty="0">
                <a:solidFill>
                  <a:srgbClr val="FFFF00"/>
                </a:solidFill>
              </a:rPr>
              <a:t>vv.7-8</a:t>
            </a:r>
          </a:p>
          <a:p>
            <a:pPr lvl="1"/>
            <a:r>
              <a:rPr lang="en-US" sz="3200" b="1" dirty="0"/>
              <a:t>Abide in Christ love </a:t>
            </a:r>
            <a:r>
              <a:rPr lang="en-US" sz="3200" b="1" dirty="0">
                <a:solidFill>
                  <a:srgbClr val="FFFF00"/>
                </a:solidFill>
              </a:rPr>
              <a:t>vv.9-10</a:t>
            </a:r>
          </a:p>
          <a:p>
            <a:r>
              <a:rPr lang="en-US" sz="3200" b="1" dirty="0"/>
              <a:t>What does this look like?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sz="3200" b="1" dirty="0"/>
              <a:t>Internalize scripture. </a:t>
            </a:r>
            <a:r>
              <a:rPr lang="en-US" sz="3200" b="1" dirty="0">
                <a:solidFill>
                  <a:srgbClr val="FFFF00"/>
                </a:solidFill>
              </a:rPr>
              <a:t>Psalm 119:11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sz="3200" b="1" dirty="0"/>
              <a:t>Practice the Word!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sz="3200" b="1" dirty="0"/>
              <a:t>Grow in appreciate for Christ love. </a:t>
            </a:r>
          </a:p>
        </p:txBody>
      </p:sp>
    </p:spTree>
    <p:extLst>
      <p:ext uri="{BB962C8B-B14F-4D97-AF65-F5344CB8AC3E}">
        <p14:creationId xmlns:p14="http://schemas.microsoft.com/office/powerpoint/2010/main" val="112725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12</TotalTime>
  <Words>100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Banded</vt:lpstr>
      <vt:lpstr>Abide in joy</vt:lpstr>
      <vt:lpstr>Abide in Joy: John 15:1-11</vt:lpstr>
      <vt:lpstr>Abide in Joy: John 15:1-11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Abide in joy</dc:title>
  <dc:creator>Brenden Ashby</dc:creator>
  <cp:lastModifiedBy>Lindsay, Kurt E - (kurtl)</cp:lastModifiedBy>
  <cp:revision>3</cp:revision>
  <dcterms:created xsi:type="dcterms:W3CDTF">2020-08-02T05:01:07Z</dcterms:created>
  <dcterms:modified xsi:type="dcterms:W3CDTF">2020-08-02T20:45:44Z</dcterms:modified>
</cp:coreProperties>
</file>