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3492017-E22A-48EC-9003-AE2CBE2344D0}" type="datetimeFigureOut">
              <a:rPr lang="en-US" smtClean="0"/>
              <a:t>1/31/2021</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48F14B8-082D-4E9D-8388-3F351F636606}"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791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80513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116057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580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2841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492017-E22A-48EC-9003-AE2CBE2344D0}"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84776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492017-E22A-48EC-9003-AE2CBE2344D0}"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56262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92017-E22A-48EC-9003-AE2CBE2344D0}"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154162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92017-E22A-48EC-9003-AE2CBE2344D0}"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39024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92017-E22A-48EC-9003-AE2CBE2344D0}"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100496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92017-E22A-48EC-9003-AE2CBE2344D0}"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95613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24274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92017-E22A-48EC-9003-AE2CBE2344D0}"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88746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92017-E22A-48EC-9003-AE2CBE2344D0}"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206542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92017-E22A-48EC-9003-AE2CBE2344D0}"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190896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295051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92017-E22A-48EC-9003-AE2CBE2344D0}"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14B8-082D-4E9D-8388-3F351F636606}" type="slidenum">
              <a:rPr lang="en-US" smtClean="0"/>
              <a:t>‹#›</a:t>
            </a:fld>
            <a:endParaRPr lang="en-US"/>
          </a:p>
        </p:txBody>
      </p:sp>
    </p:spTree>
    <p:extLst>
      <p:ext uri="{BB962C8B-B14F-4D97-AF65-F5344CB8AC3E}">
        <p14:creationId xmlns:p14="http://schemas.microsoft.com/office/powerpoint/2010/main" val="39555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F3492017-E22A-48EC-9003-AE2CBE2344D0}" type="datetimeFigureOut">
              <a:rPr lang="en-US" smtClean="0"/>
              <a:t>1/31/2021</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48F14B8-082D-4E9D-8388-3F351F636606}" type="slidenum">
              <a:rPr lang="en-US" smtClean="0"/>
              <a:t>‹#›</a:t>
            </a:fld>
            <a:endParaRPr lang="en-US"/>
          </a:p>
        </p:txBody>
      </p:sp>
    </p:spTree>
    <p:extLst>
      <p:ext uri="{BB962C8B-B14F-4D97-AF65-F5344CB8AC3E}">
        <p14:creationId xmlns:p14="http://schemas.microsoft.com/office/powerpoint/2010/main" val="230432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3AFFBB48-1F86-473A-A514-4659D25BE5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 name="Rectangle 18">
            <a:extLst>
              <a:ext uri="{FF2B5EF4-FFF2-40B4-BE49-F238E27FC236}">
                <a16:creationId xmlns:a16="http://schemas.microsoft.com/office/drawing/2014/main" id="{B1DD25EF-FE77-45E4-AB94-ECE9C152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3C9A2-B69E-4A6A-8D7D-5F316328AED5}"/>
              </a:ext>
            </a:extLst>
          </p:cNvPr>
          <p:cNvSpPr>
            <a:spLocks noGrp="1"/>
          </p:cNvSpPr>
          <p:nvPr>
            <p:ph type="ctrTitle"/>
          </p:nvPr>
        </p:nvSpPr>
        <p:spPr>
          <a:xfrm>
            <a:off x="518660" y="4716401"/>
            <a:ext cx="8104342" cy="1073627"/>
          </a:xfrm>
        </p:spPr>
        <p:txBody>
          <a:bodyPr>
            <a:normAutofit/>
          </a:bodyPr>
          <a:lstStyle/>
          <a:p>
            <a:pPr algn="ctr"/>
            <a:r>
              <a:rPr lang="en-US" sz="4500" dirty="0"/>
              <a:t>Establishing biblical authority</a:t>
            </a:r>
          </a:p>
        </p:txBody>
      </p:sp>
      <p:sp>
        <p:nvSpPr>
          <p:cNvPr id="21" name="5-Point Star 31">
            <a:extLst>
              <a:ext uri="{FF2B5EF4-FFF2-40B4-BE49-F238E27FC236}">
                <a16:creationId xmlns:a16="http://schemas.microsoft.com/office/drawing/2014/main" id="{8753D3CD-4047-4AFA-990C-1F2C795BE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79CA671-8A59-44C1-BFB6-F7B018A40724}"/>
              </a:ext>
            </a:extLst>
          </p:cNvPr>
          <p:cNvSpPr>
            <a:spLocks noGrp="1"/>
          </p:cNvSpPr>
          <p:nvPr>
            <p:ph type="subTitle" idx="1"/>
          </p:nvPr>
        </p:nvSpPr>
        <p:spPr>
          <a:xfrm>
            <a:off x="528717" y="5790868"/>
            <a:ext cx="8094336" cy="562506"/>
          </a:xfrm>
        </p:spPr>
        <p:txBody>
          <a:bodyPr>
            <a:normAutofit/>
          </a:bodyPr>
          <a:lstStyle/>
          <a:p>
            <a:pPr algn="ctr"/>
            <a:r>
              <a:rPr lang="en-US" i="1" dirty="0">
                <a:ln>
                  <a:solidFill>
                    <a:sysClr val="windowText" lastClr="000000"/>
                  </a:solidFill>
                </a:ln>
                <a:solidFill>
                  <a:srgbClr val="FFFF00"/>
                </a:solidFill>
              </a:rPr>
              <a:t>Churchofchristtucson.org</a:t>
            </a:r>
          </a:p>
        </p:txBody>
      </p:sp>
      <p:sp>
        <p:nvSpPr>
          <p:cNvPr id="23" name="Rectangle 22">
            <a:extLst>
              <a:ext uri="{FF2B5EF4-FFF2-40B4-BE49-F238E27FC236}">
                <a16:creationId xmlns:a16="http://schemas.microsoft.com/office/drawing/2014/main" id="{C4F97F25-69E4-421A-95CF-5FB7B569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evice, scale, indoor&#10;&#10;Description automatically generated">
            <a:extLst>
              <a:ext uri="{FF2B5EF4-FFF2-40B4-BE49-F238E27FC236}">
                <a16:creationId xmlns:a16="http://schemas.microsoft.com/office/drawing/2014/main" id="{10EB2BEB-D9A6-4126-9F5F-135EFB4B7778}"/>
              </a:ext>
            </a:extLst>
          </p:cNvPr>
          <p:cNvPicPr>
            <a:picLocks noChangeAspect="1"/>
          </p:cNvPicPr>
          <p:nvPr/>
        </p:nvPicPr>
        <p:blipFill rotWithShape="1">
          <a:blip r:embed="rId4">
            <a:extLst>
              <a:ext uri="{28A0092B-C50C-407E-A947-70E740481C1C}">
                <a14:useLocalDpi xmlns:a14="http://schemas.microsoft.com/office/drawing/2010/main" val="0"/>
              </a:ext>
            </a:extLst>
          </a:blip>
          <a:srcRect t="47993" r="-1" b="27622"/>
          <a:stretch/>
        </p:blipFill>
        <p:spPr>
          <a:xfrm>
            <a:off x="518660" y="691546"/>
            <a:ext cx="8104342" cy="2874505"/>
          </a:xfrm>
          <a:prstGeom prst="rect">
            <a:avLst/>
          </a:prstGeom>
        </p:spPr>
      </p:pic>
      <p:cxnSp>
        <p:nvCxnSpPr>
          <p:cNvPr id="25" name="Straight Connector 24">
            <a:extLst>
              <a:ext uri="{FF2B5EF4-FFF2-40B4-BE49-F238E27FC236}">
                <a16:creationId xmlns:a16="http://schemas.microsoft.com/office/drawing/2014/main" id="{03C5F395-E8FE-484E-AAF1-E009F4731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2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CE1B4-7E72-42A6-9B67-A765F2B4C5D3}"/>
              </a:ext>
            </a:extLst>
          </p:cNvPr>
          <p:cNvSpPr/>
          <p:nvPr/>
        </p:nvSpPr>
        <p:spPr>
          <a:xfrm>
            <a:off x="2623656" y="1587616"/>
            <a:ext cx="3896687" cy="368276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313B45-64B9-40B4-B63F-B99849A9CBA6}"/>
              </a:ext>
            </a:extLst>
          </p:cNvPr>
          <p:cNvSpPr txBox="1"/>
          <p:nvPr/>
        </p:nvSpPr>
        <p:spPr>
          <a:xfrm>
            <a:off x="2583808" y="841174"/>
            <a:ext cx="3976382" cy="584775"/>
          </a:xfrm>
          <a:prstGeom prst="rect">
            <a:avLst/>
          </a:prstGeom>
          <a:noFill/>
        </p:spPr>
        <p:txBody>
          <a:bodyPr wrap="square" rtlCol="0">
            <a:spAutoFit/>
          </a:bodyPr>
          <a:lstStyle/>
          <a:p>
            <a:pPr algn="ctr"/>
            <a:r>
              <a:rPr lang="en-US" sz="3200" dirty="0"/>
              <a:t>2 Timothy 3:16-17</a:t>
            </a:r>
          </a:p>
        </p:txBody>
      </p:sp>
    </p:spTree>
    <p:extLst>
      <p:ext uri="{BB962C8B-B14F-4D97-AF65-F5344CB8AC3E}">
        <p14:creationId xmlns:p14="http://schemas.microsoft.com/office/powerpoint/2010/main" val="332837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0F4A-A6EF-42B3-8976-734314153EB6}"/>
              </a:ext>
            </a:extLst>
          </p:cNvPr>
          <p:cNvSpPr>
            <a:spLocks noGrp="1"/>
          </p:cNvSpPr>
          <p:nvPr>
            <p:ph type="title"/>
          </p:nvPr>
        </p:nvSpPr>
        <p:spPr>
          <a:xfrm>
            <a:off x="285226" y="331450"/>
            <a:ext cx="8026787" cy="1270847"/>
          </a:xfrm>
        </p:spPr>
        <p:txBody>
          <a:bodyPr anchor="t"/>
          <a:lstStyle/>
          <a:p>
            <a:r>
              <a:rPr lang="en-US" sz="4000" dirty="0">
                <a:solidFill>
                  <a:schemeClr val="tx1"/>
                </a:solidFill>
              </a:rPr>
              <a:t>Establishing Biblical Authority</a:t>
            </a:r>
            <a:br>
              <a:rPr lang="en-US" sz="4000" dirty="0">
                <a:solidFill>
                  <a:schemeClr val="tx1"/>
                </a:solidFill>
              </a:rPr>
            </a:br>
            <a:r>
              <a:rPr lang="en-US" sz="3200" dirty="0"/>
              <a:t>2 Timothy 3:16-17</a:t>
            </a:r>
            <a:endParaRPr lang="en-US" sz="4000" dirty="0"/>
          </a:p>
        </p:txBody>
      </p:sp>
      <p:sp>
        <p:nvSpPr>
          <p:cNvPr id="3" name="Content Placeholder 2">
            <a:extLst>
              <a:ext uri="{FF2B5EF4-FFF2-40B4-BE49-F238E27FC236}">
                <a16:creationId xmlns:a16="http://schemas.microsoft.com/office/drawing/2014/main" id="{B737630C-BF0B-44D5-B0BE-7A96F4B1CB2C}"/>
              </a:ext>
            </a:extLst>
          </p:cNvPr>
          <p:cNvSpPr>
            <a:spLocks noGrp="1"/>
          </p:cNvSpPr>
          <p:nvPr>
            <p:ph sz="quarter" idx="13"/>
          </p:nvPr>
        </p:nvSpPr>
        <p:spPr>
          <a:xfrm>
            <a:off x="285226" y="1501630"/>
            <a:ext cx="8263156" cy="4102216"/>
          </a:xfrm>
        </p:spPr>
        <p:txBody>
          <a:bodyPr anchor="t">
            <a:normAutofit/>
          </a:bodyPr>
          <a:lstStyle/>
          <a:p>
            <a:r>
              <a:rPr lang="en-US" sz="3200" dirty="0"/>
              <a:t>Where Authority comes from:</a:t>
            </a:r>
          </a:p>
          <a:p>
            <a:pPr lvl="1"/>
            <a:r>
              <a:rPr lang="en-US" sz="3000" u="sng" dirty="0"/>
              <a:t>The</a:t>
            </a:r>
            <a:r>
              <a:rPr lang="en-US" sz="3000" dirty="0"/>
              <a:t> question. </a:t>
            </a:r>
            <a:r>
              <a:rPr lang="en-US" sz="3000" dirty="0">
                <a:solidFill>
                  <a:schemeClr val="accent1"/>
                </a:solidFill>
              </a:rPr>
              <a:t>Mark 11:28-30</a:t>
            </a:r>
          </a:p>
          <a:p>
            <a:pPr lvl="1"/>
            <a:r>
              <a:rPr lang="en-US" sz="3000" dirty="0"/>
              <a:t>God is the only source of authority.</a:t>
            </a:r>
          </a:p>
          <a:p>
            <a:pPr lvl="2"/>
            <a:r>
              <a:rPr lang="en-US" sz="2800" dirty="0"/>
              <a:t>He is creator of all. </a:t>
            </a:r>
            <a:r>
              <a:rPr lang="en-US" sz="2800" dirty="0">
                <a:solidFill>
                  <a:schemeClr val="accent1"/>
                </a:solidFill>
              </a:rPr>
              <a:t>Genesis 1:1</a:t>
            </a:r>
          </a:p>
          <a:p>
            <a:pPr lvl="2"/>
            <a:r>
              <a:rPr lang="en-US" sz="2800" dirty="0"/>
              <a:t>Christ is the reigning king. </a:t>
            </a:r>
            <a:r>
              <a:rPr lang="en-US" sz="2800" dirty="0">
                <a:solidFill>
                  <a:schemeClr val="accent1"/>
                </a:solidFill>
              </a:rPr>
              <a:t>Colossians 2:9-10</a:t>
            </a:r>
          </a:p>
          <a:p>
            <a:pPr lvl="2"/>
            <a:r>
              <a:rPr lang="en-US" sz="2800" dirty="0"/>
              <a:t>The Holy Spirit is the revealer of the mind of God. </a:t>
            </a:r>
            <a:r>
              <a:rPr lang="en-US" sz="2800" dirty="0">
                <a:solidFill>
                  <a:schemeClr val="accent1"/>
                </a:solidFill>
              </a:rPr>
              <a:t>1 Corinthians 2:10-13</a:t>
            </a:r>
          </a:p>
        </p:txBody>
      </p:sp>
    </p:spTree>
    <p:extLst>
      <p:ext uri="{BB962C8B-B14F-4D97-AF65-F5344CB8AC3E}">
        <p14:creationId xmlns:p14="http://schemas.microsoft.com/office/powerpoint/2010/main" val="26417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0F4A-A6EF-42B3-8976-734314153EB6}"/>
              </a:ext>
            </a:extLst>
          </p:cNvPr>
          <p:cNvSpPr>
            <a:spLocks noGrp="1"/>
          </p:cNvSpPr>
          <p:nvPr>
            <p:ph type="title"/>
          </p:nvPr>
        </p:nvSpPr>
        <p:spPr>
          <a:xfrm>
            <a:off x="285226" y="331450"/>
            <a:ext cx="8026787" cy="1270847"/>
          </a:xfrm>
        </p:spPr>
        <p:txBody>
          <a:bodyPr anchor="t"/>
          <a:lstStyle/>
          <a:p>
            <a:r>
              <a:rPr lang="en-US" sz="4000" dirty="0">
                <a:solidFill>
                  <a:schemeClr val="tx1"/>
                </a:solidFill>
              </a:rPr>
              <a:t>Establishing Biblical Authority</a:t>
            </a:r>
            <a:br>
              <a:rPr lang="en-US" sz="4000" dirty="0">
                <a:solidFill>
                  <a:schemeClr val="tx1"/>
                </a:solidFill>
              </a:rPr>
            </a:br>
            <a:r>
              <a:rPr lang="en-US" sz="3200" dirty="0"/>
              <a:t>2 Timothy 3:16-17</a:t>
            </a:r>
            <a:endParaRPr lang="en-US" sz="4000" dirty="0"/>
          </a:p>
        </p:txBody>
      </p:sp>
      <p:sp>
        <p:nvSpPr>
          <p:cNvPr id="3" name="Content Placeholder 2">
            <a:extLst>
              <a:ext uri="{FF2B5EF4-FFF2-40B4-BE49-F238E27FC236}">
                <a16:creationId xmlns:a16="http://schemas.microsoft.com/office/drawing/2014/main" id="{B737630C-BF0B-44D5-B0BE-7A96F4B1CB2C}"/>
              </a:ext>
            </a:extLst>
          </p:cNvPr>
          <p:cNvSpPr>
            <a:spLocks noGrp="1"/>
          </p:cNvSpPr>
          <p:nvPr>
            <p:ph sz="quarter" idx="13"/>
          </p:nvPr>
        </p:nvSpPr>
        <p:spPr>
          <a:xfrm>
            <a:off x="285226" y="1501630"/>
            <a:ext cx="8263156" cy="4102216"/>
          </a:xfrm>
        </p:spPr>
        <p:txBody>
          <a:bodyPr anchor="t">
            <a:noAutofit/>
          </a:bodyPr>
          <a:lstStyle/>
          <a:p>
            <a:r>
              <a:rPr lang="en-US" sz="3000" dirty="0"/>
              <a:t>How communication Works:</a:t>
            </a:r>
          </a:p>
          <a:p>
            <a:pPr algn="just"/>
            <a:r>
              <a:rPr lang="en-US" sz="2800" dirty="0"/>
              <a:t>“There are some basic premises in understanding how God communicates his will or authority. God communicates his will in the same ways we communicate our wills. By understanding how we fundamentally communicate, we will understand more about how God communicates.”                                                                       </a:t>
            </a:r>
            <a:r>
              <a:rPr lang="en-US" sz="1800" dirty="0"/>
              <a:t>– </a:t>
            </a:r>
            <a:r>
              <a:rPr lang="en-US" sz="1800" dirty="0" err="1"/>
              <a:t>Doy</a:t>
            </a:r>
            <a:r>
              <a:rPr lang="en-US" sz="1800" dirty="0"/>
              <a:t> Moyer,  </a:t>
            </a:r>
            <a:r>
              <a:rPr lang="en-US" sz="1800" i="1" dirty="0"/>
              <a:t>Mind your King: Lessons and Essays on Biblical authority</a:t>
            </a:r>
            <a:endParaRPr lang="en-US" sz="2400" dirty="0"/>
          </a:p>
        </p:txBody>
      </p:sp>
    </p:spTree>
    <p:extLst>
      <p:ext uri="{BB962C8B-B14F-4D97-AF65-F5344CB8AC3E}">
        <p14:creationId xmlns:p14="http://schemas.microsoft.com/office/powerpoint/2010/main" val="2926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0F4A-A6EF-42B3-8976-734314153EB6}"/>
              </a:ext>
            </a:extLst>
          </p:cNvPr>
          <p:cNvSpPr>
            <a:spLocks noGrp="1"/>
          </p:cNvSpPr>
          <p:nvPr>
            <p:ph type="title"/>
          </p:nvPr>
        </p:nvSpPr>
        <p:spPr>
          <a:xfrm>
            <a:off x="285226" y="331450"/>
            <a:ext cx="8026787" cy="1270847"/>
          </a:xfrm>
        </p:spPr>
        <p:txBody>
          <a:bodyPr anchor="t"/>
          <a:lstStyle/>
          <a:p>
            <a:r>
              <a:rPr lang="en-US" sz="4000" dirty="0">
                <a:solidFill>
                  <a:schemeClr val="tx1"/>
                </a:solidFill>
              </a:rPr>
              <a:t>Establishing Biblical Authority</a:t>
            </a:r>
            <a:br>
              <a:rPr lang="en-US" sz="4000" dirty="0">
                <a:solidFill>
                  <a:schemeClr val="tx1"/>
                </a:solidFill>
              </a:rPr>
            </a:br>
            <a:r>
              <a:rPr lang="en-US" sz="3200" dirty="0"/>
              <a:t>2 Timothy 3:16-17</a:t>
            </a:r>
            <a:endParaRPr lang="en-US" sz="4000" dirty="0"/>
          </a:p>
        </p:txBody>
      </p:sp>
      <p:sp>
        <p:nvSpPr>
          <p:cNvPr id="3" name="Content Placeholder 2">
            <a:extLst>
              <a:ext uri="{FF2B5EF4-FFF2-40B4-BE49-F238E27FC236}">
                <a16:creationId xmlns:a16="http://schemas.microsoft.com/office/drawing/2014/main" id="{B737630C-BF0B-44D5-B0BE-7A96F4B1CB2C}"/>
              </a:ext>
            </a:extLst>
          </p:cNvPr>
          <p:cNvSpPr>
            <a:spLocks noGrp="1"/>
          </p:cNvSpPr>
          <p:nvPr>
            <p:ph sz="quarter" idx="13"/>
          </p:nvPr>
        </p:nvSpPr>
        <p:spPr>
          <a:xfrm>
            <a:off x="285226" y="1501630"/>
            <a:ext cx="8263156" cy="4110605"/>
          </a:xfrm>
        </p:spPr>
        <p:txBody>
          <a:bodyPr anchor="t">
            <a:noAutofit/>
          </a:bodyPr>
          <a:lstStyle/>
          <a:p>
            <a:r>
              <a:rPr lang="en-US" sz="3200" dirty="0"/>
              <a:t>How communication Works:</a:t>
            </a:r>
          </a:p>
          <a:p>
            <a:pPr lvl="1"/>
            <a:r>
              <a:rPr lang="en-US" sz="3000" dirty="0"/>
              <a:t>There are three ways in which we communicate.</a:t>
            </a:r>
          </a:p>
          <a:p>
            <a:pPr lvl="2"/>
            <a:r>
              <a:rPr lang="en-US" sz="2800" dirty="0"/>
              <a:t>Tell someone something.</a:t>
            </a:r>
          </a:p>
          <a:p>
            <a:pPr lvl="2"/>
            <a:r>
              <a:rPr lang="en-US" sz="2800" dirty="0"/>
              <a:t>Show someone something.</a:t>
            </a:r>
          </a:p>
          <a:p>
            <a:pPr lvl="2"/>
            <a:r>
              <a:rPr lang="en-US" sz="2800" dirty="0"/>
              <a:t>Imply something to someone.</a:t>
            </a:r>
          </a:p>
          <a:p>
            <a:pPr lvl="1"/>
            <a:r>
              <a:rPr lang="en-US" sz="3000" dirty="0">
                <a:solidFill>
                  <a:schemeClr val="accent1"/>
                </a:solidFill>
              </a:rPr>
              <a:t>Genesis 1:27</a:t>
            </a:r>
          </a:p>
        </p:txBody>
      </p:sp>
    </p:spTree>
    <p:extLst>
      <p:ext uri="{BB962C8B-B14F-4D97-AF65-F5344CB8AC3E}">
        <p14:creationId xmlns:p14="http://schemas.microsoft.com/office/powerpoint/2010/main" val="40112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0F4A-A6EF-42B3-8976-734314153EB6}"/>
              </a:ext>
            </a:extLst>
          </p:cNvPr>
          <p:cNvSpPr>
            <a:spLocks noGrp="1"/>
          </p:cNvSpPr>
          <p:nvPr>
            <p:ph type="title"/>
          </p:nvPr>
        </p:nvSpPr>
        <p:spPr>
          <a:xfrm>
            <a:off x="285226" y="331450"/>
            <a:ext cx="8026787" cy="1270847"/>
          </a:xfrm>
        </p:spPr>
        <p:txBody>
          <a:bodyPr anchor="t"/>
          <a:lstStyle/>
          <a:p>
            <a:r>
              <a:rPr lang="en-US" sz="4000" dirty="0">
                <a:solidFill>
                  <a:schemeClr val="tx1"/>
                </a:solidFill>
              </a:rPr>
              <a:t>Establishing Biblical Authority</a:t>
            </a:r>
            <a:br>
              <a:rPr lang="en-US" sz="4000" dirty="0">
                <a:solidFill>
                  <a:schemeClr val="tx1"/>
                </a:solidFill>
              </a:rPr>
            </a:br>
            <a:r>
              <a:rPr lang="en-US" sz="3200" dirty="0"/>
              <a:t>2 Timothy 3:16-17</a:t>
            </a:r>
            <a:endParaRPr lang="en-US" sz="4000" dirty="0"/>
          </a:p>
        </p:txBody>
      </p:sp>
      <p:sp>
        <p:nvSpPr>
          <p:cNvPr id="3" name="Content Placeholder 2">
            <a:extLst>
              <a:ext uri="{FF2B5EF4-FFF2-40B4-BE49-F238E27FC236}">
                <a16:creationId xmlns:a16="http://schemas.microsoft.com/office/drawing/2014/main" id="{B737630C-BF0B-44D5-B0BE-7A96F4B1CB2C}"/>
              </a:ext>
            </a:extLst>
          </p:cNvPr>
          <p:cNvSpPr>
            <a:spLocks noGrp="1"/>
          </p:cNvSpPr>
          <p:nvPr>
            <p:ph sz="quarter" idx="13"/>
          </p:nvPr>
        </p:nvSpPr>
        <p:spPr>
          <a:xfrm>
            <a:off x="285226" y="1501630"/>
            <a:ext cx="8263156" cy="4110605"/>
          </a:xfrm>
        </p:spPr>
        <p:txBody>
          <a:bodyPr anchor="t">
            <a:noAutofit/>
          </a:bodyPr>
          <a:lstStyle/>
          <a:p>
            <a:r>
              <a:rPr lang="en-US" sz="3200" dirty="0"/>
              <a:t>God Can Tell us something. Luke 22:19; Ephesians 5:7-8; Matthew 28:19-20</a:t>
            </a:r>
          </a:p>
          <a:p>
            <a:r>
              <a:rPr lang="en-US" sz="3200" dirty="0"/>
              <a:t>God can show us something. (</a:t>
            </a:r>
            <a:r>
              <a:rPr lang="en-US" sz="3200" dirty="0">
                <a:solidFill>
                  <a:schemeClr val="accent1"/>
                </a:solidFill>
              </a:rPr>
              <a:t>phil. 3:17; 1 Cor. 4:16-17</a:t>
            </a:r>
            <a:r>
              <a:rPr lang="en-US" sz="3200" dirty="0"/>
              <a:t>)</a:t>
            </a:r>
            <a:r>
              <a:rPr lang="en-US" sz="3200" dirty="0">
                <a:solidFill>
                  <a:schemeClr val="accent1"/>
                </a:solidFill>
              </a:rPr>
              <a:t> Acts 20:7; Galatians 2:11-14</a:t>
            </a:r>
          </a:p>
          <a:p>
            <a:r>
              <a:rPr lang="en-US" sz="3200" dirty="0"/>
              <a:t>God can imply something to us</a:t>
            </a:r>
            <a:r>
              <a:rPr lang="en-US" sz="3200"/>
              <a:t>. </a:t>
            </a:r>
            <a:r>
              <a:rPr lang="en-US" sz="3200">
                <a:solidFill>
                  <a:schemeClr val="accent1"/>
                </a:solidFill>
              </a:rPr>
              <a:t>Matthew </a:t>
            </a:r>
            <a:r>
              <a:rPr lang="en-US" sz="3200" dirty="0">
                <a:solidFill>
                  <a:schemeClr val="accent1"/>
                </a:solidFill>
              </a:rPr>
              <a:t>22:23-32; Acts 8:35-36; Hebrews 10:25</a:t>
            </a:r>
            <a:endParaRPr lang="en-US" sz="3000" dirty="0">
              <a:solidFill>
                <a:schemeClr val="accent1"/>
              </a:solidFill>
            </a:endParaRPr>
          </a:p>
        </p:txBody>
      </p:sp>
    </p:spTree>
    <p:extLst>
      <p:ext uri="{BB962C8B-B14F-4D97-AF65-F5344CB8AC3E}">
        <p14:creationId xmlns:p14="http://schemas.microsoft.com/office/powerpoint/2010/main" val="1362366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22</TotalTime>
  <Words>227</Words>
  <Application>Microsoft Office PowerPoint</Application>
  <PresentationFormat>On-screen Show (4:3)</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Establishing biblical authority</vt:lpstr>
      <vt:lpstr>PowerPoint Presentation</vt:lpstr>
      <vt:lpstr>Establishing Biblical Authority 2 Timothy 3:16-17</vt:lpstr>
      <vt:lpstr>Establishing Biblical Authority 2 Timothy 3:16-17</vt:lpstr>
      <vt:lpstr>Establishing Biblical Authority 2 Timothy 3:16-17</vt:lpstr>
      <vt:lpstr>Establishing Biblical Authority 2 Timothy 3:16-17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biblical authority</dc:title>
  <dc:creator>Brenden Ashby</dc:creator>
  <cp:lastModifiedBy>Brenden Ashby</cp:lastModifiedBy>
  <cp:revision>4</cp:revision>
  <dcterms:created xsi:type="dcterms:W3CDTF">2021-01-31T15:29:24Z</dcterms:created>
  <dcterms:modified xsi:type="dcterms:W3CDTF">2021-01-31T15:51:59Z</dcterms:modified>
</cp:coreProperties>
</file>