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5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2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3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9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1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8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4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9F930BC-F905-42EF-88BE-555A0F752B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177BD5D-5DCD-4AD6-93B1-2B0869AE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2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F6B373AB-86E9-4975-9353-068214440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ED068-FA90-4653-A1C5-8A17C6F23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3" cy="267764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You Must Be Born Again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F8C41-CEF8-47D2-818B-9A5242757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3" cy="861420"/>
          </a:xfrm>
        </p:spPr>
        <p:txBody>
          <a:bodyPr>
            <a:normAutofit/>
          </a:bodyPr>
          <a:lstStyle/>
          <a:p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957415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2E03-6F1C-4572-932C-9ED3505B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570452"/>
            <a:ext cx="6343672" cy="1283516"/>
          </a:xfrm>
        </p:spPr>
        <p:txBody>
          <a:bodyPr/>
          <a:lstStyle/>
          <a:p>
            <a:r>
              <a:rPr lang="en-US" sz="4000" b="1" dirty="0"/>
              <a:t>You Must Be Born Again: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DB33-A972-4BAD-B42E-FB1081F15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206305"/>
            <a:ext cx="7893724" cy="435388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Nicodemus Came by Night.                    </a:t>
            </a:r>
            <a:r>
              <a:rPr lang="en-US" sz="3200" b="1" dirty="0">
                <a:solidFill>
                  <a:srgbClr val="FF0000"/>
                </a:solidFill>
              </a:rPr>
              <a:t>John 3:1-2; 2:23-24; 12:42-43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Must Be Born Again.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John 3:2-4</a:t>
            </a:r>
          </a:p>
        </p:txBody>
      </p:sp>
    </p:spTree>
    <p:extLst>
      <p:ext uri="{BB962C8B-B14F-4D97-AF65-F5344CB8AC3E}">
        <p14:creationId xmlns:p14="http://schemas.microsoft.com/office/powerpoint/2010/main" val="400173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2E03-6F1C-4572-932C-9ED3505B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570452"/>
            <a:ext cx="6343672" cy="1283516"/>
          </a:xfrm>
        </p:spPr>
        <p:txBody>
          <a:bodyPr/>
          <a:lstStyle/>
          <a:p>
            <a:r>
              <a:rPr lang="en-US" sz="4000" b="1" dirty="0"/>
              <a:t>You Must Be Born Again: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DB33-A972-4BAD-B42E-FB1081F15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206305"/>
            <a:ext cx="7893724" cy="435388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Born of Water and The Spirit.                  </a:t>
            </a:r>
            <a:r>
              <a:rPr lang="en-US" sz="3200" b="1" dirty="0">
                <a:solidFill>
                  <a:srgbClr val="FF0000"/>
                </a:solidFill>
              </a:rPr>
              <a:t>John 3:5-8; Ezek. 36:25-27; Titus 3:5;      1 Cor. 6:11; Acts 22:16; 2 Cor. 5:17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How Can These Things Be?                       </a:t>
            </a:r>
            <a:r>
              <a:rPr lang="en-US" sz="3200" b="1" dirty="0">
                <a:solidFill>
                  <a:srgbClr val="FF0000"/>
                </a:solidFill>
              </a:rPr>
              <a:t>John 3:9-16; Num. 21:6-9; John 3:36</a:t>
            </a:r>
          </a:p>
        </p:txBody>
      </p:sp>
    </p:spTree>
    <p:extLst>
      <p:ext uri="{BB962C8B-B14F-4D97-AF65-F5344CB8AC3E}">
        <p14:creationId xmlns:p14="http://schemas.microsoft.com/office/powerpoint/2010/main" val="14349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</TotalTime>
  <Words>82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 Boardroom</vt:lpstr>
      <vt:lpstr>You Must Be Born Again</vt:lpstr>
      <vt:lpstr>You Must Be Born Again:</vt:lpstr>
      <vt:lpstr>You Must Be Born Again: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Must Be Born Again</dc:title>
  <dc:creator>Brenden Ashby</dc:creator>
  <cp:lastModifiedBy>Brenden Ashby</cp:lastModifiedBy>
  <cp:revision>2</cp:revision>
  <dcterms:created xsi:type="dcterms:W3CDTF">2021-02-07T15:36:05Z</dcterms:created>
  <dcterms:modified xsi:type="dcterms:W3CDTF">2021-02-07T15:45:45Z</dcterms:modified>
</cp:coreProperties>
</file>