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13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9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FF6289-C032-4640-91CF-0F5330D4D9B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E6DCD0-7320-4FFB-9CBF-E5061B7B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2281BAB-F599-4333-BE8F-D692829D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6924174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C26DE-F797-4B2D-A555-DE295125E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802" y="3593432"/>
            <a:ext cx="5826055" cy="1195136"/>
          </a:xfrm>
        </p:spPr>
        <p:txBody>
          <a:bodyPr>
            <a:normAutofit/>
          </a:bodyPr>
          <a:lstStyle/>
          <a:p>
            <a:r>
              <a:rPr lang="en-US" sz="5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Battle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CECFC-ED45-4D61-88A2-1ED70C7EC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589" y="4788568"/>
            <a:ext cx="5817267" cy="400939"/>
          </a:xfrm>
        </p:spPr>
        <p:txBody>
          <a:bodyPr>
            <a:normAutofit/>
          </a:bodyPr>
          <a:lstStyle/>
          <a:p>
            <a:r>
              <a:rPr lang="en-US" sz="1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692" y="3874678"/>
            <a:ext cx="591206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2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F38C-F318-4A61-87C3-FFD539B7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99240"/>
            <a:ext cx="7797662" cy="1151965"/>
          </a:xfrm>
        </p:spPr>
        <p:txBody>
          <a:bodyPr/>
          <a:lstStyle/>
          <a:p>
            <a:r>
              <a:rPr lang="en-US" dirty="0"/>
              <a:t>Battle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59C9-87A8-4034-ACC8-3E2988855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351206"/>
            <a:ext cx="7796030" cy="4023380"/>
          </a:xfrm>
        </p:spPr>
        <p:txBody>
          <a:bodyPr>
            <a:normAutofit/>
          </a:bodyPr>
          <a:lstStyle/>
          <a:p>
            <a:r>
              <a:rPr lang="en-US" sz="3200" dirty="0"/>
              <a:t>Before the battle:</a:t>
            </a:r>
          </a:p>
          <a:p>
            <a:pPr lvl="1"/>
            <a:r>
              <a:rPr lang="en-US" sz="3200" dirty="0"/>
              <a:t>Daily prayer. </a:t>
            </a:r>
            <a:r>
              <a:rPr lang="en-US" sz="3200" dirty="0">
                <a:solidFill>
                  <a:schemeClr val="accent1"/>
                </a:solidFill>
              </a:rPr>
              <a:t>Eph. 6:18</a:t>
            </a:r>
          </a:p>
          <a:p>
            <a:pPr lvl="1"/>
            <a:r>
              <a:rPr lang="en-US" sz="3200" dirty="0"/>
              <a:t>Daily Sparring.                   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Eph. 6:17; Ps. 119:11; 2 Cor. 10:3-5</a:t>
            </a:r>
          </a:p>
          <a:p>
            <a:pPr lvl="1"/>
            <a:r>
              <a:rPr lang="en-US" sz="3200" dirty="0"/>
              <a:t>Have a plan. </a:t>
            </a:r>
            <a:r>
              <a:rPr lang="en-US" sz="3200" dirty="0">
                <a:solidFill>
                  <a:schemeClr val="accent1"/>
                </a:solidFill>
              </a:rPr>
              <a:t>Rom. 13:14</a:t>
            </a:r>
          </a:p>
        </p:txBody>
      </p:sp>
    </p:spTree>
    <p:extLst>
      <p:ext uri="{BB962C8B-B14F-4D97-AF65-F5344CB8AC3E}">
        <p14:creationId xmlns:p14="http://schemas.microsoft.com/office/powerpoint/2010/main" val="350546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F38C-F318-4A61-87C3-FFD539B7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99240"/>
            <a:ext cx="7797662" cy="1151965"/>
          </a:xfrm>
        </p:spPr>
        <p:txBody>
          <a:bodyPr/>
          <a:lstStyle/>
          <a:p>
            <a:r>
              <a:rPr lang="en-US" dirty="0"/>
              <a:t>Battle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59C9-87A8-4034-ACC8-3E2988855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351205"/>
            <a:ext cx="7796030" cy="4261029"/>
          </a:xfrm>
        </p:spPr>
        <p:txBody>
          <a:bodyPr>
            <a:normAutofit/>
          </a:bodyPr>
          <a:lstStyle/>
          <a:p>
            <a:r>
              <a:rPr lang="en-US" sz="3200" dirty="0"/>
              <a:t>In The trenches:</a:t>
            </a:r>
          </a:p>
          <a:p>
            <a:pPr lvl="1"/>
            <a:r>
              <a:rPr lang="en-US" sz="3200" dirty="0"/>
              <a:t>Fight big and little battles.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Lk. 16:10; ex. 16:1-3; num. 11:1; Jam. 1:2-4</a:t>
            </a:r>
          </a:p>
          <a:p>
            <a:pPr lvl="1"/>
            <a:r>
              <a:rPr lang="en-US" sz="3200" dirty="0"/>
              <a:t>Resist quickly. </a:t>
            </a:r>
            <a:r>
              <a:rPr lang="en-US" sz="3200" dirty="0">
                <a:solidFill>
                  <a:schemeClr val="accent1"/>
                </a:solidFill>
              </a:rPr>
              <a:t>Matt. 4</a:t>
            </a:r>
          </a:p>
          <a:p>
            <a:pPr lvl="1"/>
            <a:r>
              <a:rPr lang="en-US" sz="3200" dirty="0"/>
              <a:t>Fight one battle at a time. </a:t>
            </a:r>
            <a:r>
              <a:rPr lang="en-US" sz="3200" dirty="0">
                <a:solidFill>
                  <a:schemeClr val="accent1"/>
                </a:solidFill>
              </a:rPr>
              <a:t>Jam. 1:13-15</a:t>
            </a:r>
          </a:p>
        </p:txBody>
      </p:sp>
    </p:spTree>
    <p:extLst>
      <p:ext uri="{BB962C8B-B14F-4D97-AF65-F5344CB8AC3E}">
        <p14:creationId xmlns:p14="http://schemas.microsoft.com/office/powerpoint/2010/main" val="31237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F38C-F318-4A61-87C3-FFD539B7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99240"/>
            <a:ext cx="7797662" cy="1151965"/>
          </a:xfrm>
        </p:spPr>
        <p:txBody>
          <a:bodyPr/>
          <a:lstStyle/>
          <a:p>
            <a:r>
              <a:rPr lang="en-US" dirty="0"/>
              <a:t>Battle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59C9-87A8-4034-ACC8-3E2988855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351205"/>
            <a:ext cx="7796030" cy="4261029"/>
          </a:xfrm>
        </p:spPr>
        <p:txBody>
          <a:bodyPr>
            <a:normAutofit/>
          </a:bodyPr>
          <a:lstStyle/>
          <a:p>
            <a:r>
              <a:rPr lang="en-US" sz="3200" dirty="0"/>
              <a:t>In The trenches:</a:t>
            </a:r>
          </a:p>
          <a:p>
            <a:pPr lvl="1"/>
            <a:r>
              <a:rPr lang="en-US" sz="3200" dirty="0"/>
              <a:t>Be decisive.                           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Jam. 4:7</a:t>
            </a:r>
          </a:p>
          <a:p>
            <a:pPr lvl="1"/>
            <a:r>
              <a:rPr lang="en-US" sz="3200" dirty="0"/>
              <a:t>Call in reinforcements.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1 </a:t>
            </a:r>
            <a:r>
              <a:rPr lang="en-US" sz="3200" dirty="0" err="1">
                <a:solidFill>
                  <a:schemeClr val="accent1"/>
                </a:solidFill>
              </a:rPr>
              <a:t>thess.</a:t>
            </a:r>
            <a:r>
              <a:rPr lang="en-US" sz="3200" dirty="0">
                <a:solidFill>
                  <a:schemeClr val="accent1"/>
                </a:solidFill>
              </a:rPr>
              <a:t> 5:14</a:t>
            </a:r>
          </a:p>
        </p:txBody>
      </p:sp>
    </p:spTree>
    <p:extLst>
      <p:ext uri="{BB962C8B-B14F-4D97-AF65-F5344CB8AC3E}">
        <p14:creationId xmlns:p14="http://schemas.microsoft.com/office/powerpoint/2010/main" val="12965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F38C-F318-4A61-87C3-FFD539B7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99240"/>
            <a:ext cx="7797662" cy="1151965"/>
          </a:xfrm>
        </p:spPr>
        <p:txBody>
          <a:bodyPr/>
          <a:lstStyle/>
          <a:p>
            <a:r>
              <a:rPr lang="en-US" dirty="0"/>
              <a:t>Battle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59C9-87A8-4034-ACC8-3E2988855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351205"/>
            <a:ext cx="7796030" cy="4261029"/>
          </a:xfrm>
        </p:spPr>
        <p:txBody>
          <a:bodyPr>
            <a:normAutofit/>
          </a:bodyPr>
          <a:lstStyle/>
          <a:p>
            <a:r>
              <a:rPr lang="en-US" sz="3200" dirty="0"/>
              <a:t>After a battle:</a:t>
            </a:r>
          </a:p>
          <a:p>
            <a:pPr lvl="1"/>
            <a:r>
              <a:rPr lang="en-US" sz="3000" dirty="0"/>
              <a:t>Lear from the battle.                                                     </a:t>
            </a:r>
            <a:r>
              <a:rPr lang="en-US" sz="3000" dirty="0">
                <a:solidFill>
                  <a:schemeClr val="accent1"/>
                </a:solidFill>
              </a:rPr>
              <a:t>1 </a:t>
            </a:r>
            <a:r>
              <a:rPr lang="en-US" sz="3000" dirty="0" err="1">
                <a:solidFill>
                  <a:schemeClr val="accent1"/>
                </a:solidFill>
              </a:rPr>
              <a:t>jn.</a:t>
            </a:r>
            <a:r>
              <a:rPr lang="en-US" sz="3000" dirty="0">
                <a:solidFill>
                  <a:schemeClr val="accent1"/>
                </a:solidFill>
              </a:rPr>
              <a:t> 1:9; Matt. 5:29-30</a:t>
            </a:r>
          </a:p>
          <a:p>
            <a:pPr lvl="1"/>
            <a:r>
              <a:rPr lang="en-US" sz="3000" dirty="0"/>
              <a:t>Double down on your resolve.                             </a:t>
            </a:r>
            <a:r>
              <a:rPr lang="en-US" sz="3000" dirty="0">
                <a:solidFill>
                  <a:schemeClr val="accent1"/>
                </a:solidFill>
              </a:rPr>
              <a:t>Prov. 24:16; Heb. 4:16</a:t>
            </a:r>
          </a:p>
        </p:txBody>
      </p:sp>
    </p:spTree>
    <p:extLst>
      <p:ext uri="{BB962C8B-B14F-4D97-AF65-F5344CB8AC3E}">
        <p14:creationId xmlns:p14="http://schemas.microsoft.com/office/powerpoint/2010/main" val="409310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</TotalTime>
  <Words>134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Battle tactics</vt:lpstr>
      <vt:lpstr>Battle tactics</vt:lpstr>
      <vt:lpstr>Battle tactics</vt:lpstr>
      <vt:lpstr>Battle tactics</vt:lpstr>
      <vt:lpstr>Battle tactics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tactics</dc:title>
  <dc:creator>Brenden Ashby</dc:creator>
  <cp:lastModifiedBy>Brenden Ashby</cp:lastModifiedBy>
  <cp:revision>2</cp:revision>
  <dcterms:created xsi:type="dcterms:W3CDTF">2021-05-20T17:07:35Z</dcterms:created>
  <dcterms:modified xsi:type="dcterms:W3CDTF">2021-05-20T17:19:26Z</dcterms:modified>
</cp:coreProperties>
</file>