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C33E2D-E000-4234-ADBE-D47C2B59816B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62A8DD-A5EB-4C4F-8720-6AFE8A84E14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46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3E2D-E000-4234-ADBE-D47C2B59816B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A8DD-A5EB-4C4F-8720-6AFE8A84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4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3E2D-E000-4234-ADBE-D47C2B59816B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A8DD-A5EB-4C4F-8720-6AFE8A84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5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3E2D-E000-4234-ADBE-D47C2B59816B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A8DD-A5EB-4C4F-8720-6AFE8A84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4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3E2D-E000-4234-ADBE-D47C2B59816B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A8DD-A5EB-4C4F-8720-6AFE8A84E14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8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3E2D-E000-4234-ADBE-D47C2B59816B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A8DD-A5EB-4C4F-8720-6AFE8A84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8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3E2D-E000-4234-ADBE-D47C2B59816B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A8DD-A5EB-4C4F-8720-6AFE8A84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1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3E2D-E000-4234-ADBE-D47C2B59816B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A8DD-A5EB-4C4F-8720-6AFE8A84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8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3E2D-E000-4234-ADBE-D47C2B59816B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A8DD-A5EB-4C4F-8720-6AFE8A84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6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3E2D-E000-4234-ADBE-D47C2B59816B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A8DD-A5EB-4C4F-8720-6AFE8A84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4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3E2D-E000-4234-ADBE-D47C2B59816B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A8DD-A5EB-4C4F-8720-6AFE8A84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6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13C33E2D-E000-4234-ADBE-D47C2B59816B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F762A8DD-A5EB-4C4F-8720-6AFE8A84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56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A1D28865-DAC3-4EAC-B42B-184C35CF42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3355" y="243840"/>
            <a:ext cx="8793480" cy="637793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 descr="A book on a table&#10;&#10;Description automatically generated with medium confidence">
            <a:extLst>
              <a:ext uri="{FF2B5EF4-FFF2-40B4-BE49-F238E27FC236}">
                <a16:creationId xmlns:a16="http://schemas.microsoft.com/office/drawing/2014/main" id="{599F3F6B-8A8B-4659-9A5B-FCB57A1D8C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43"/>
          <a:stretch/>
        </p:blipFill>
        <p:spPr>
          <a:xfrm>
            <a:off x="173355" y="246888"/>
            <a:ext cx="8799195" cy="6382512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7145BC3-9603-4ECC-912F-3BF8A0092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83995" y="3733800"/>
            <a:ext cx="61722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9D04B01-D0F7-44DA-A306-C69D05E4C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484" y="1757030"/>
            <a:ext cx="7475220" cy="2926080"/>
          </a:xfrm>
        </p:spPr>
        <p:txBody>
          <a:bodyPr>
            <a:normAutofit/>
          </a:bodyPr>
          <a:lstStyle/>
          <a:p>
            <a:r>
              <a:rPr lang="en-US" dirty="0"/>
              <a:t>What you need to know About spiritual warfare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699986-6115-4B76-985C-5E1C5ABEC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2147" y="6193252"/>
            <a:ext cx="6575895" cy="391973"/>
          </a:xfrm>
        </p:spPr>
        <p:txBody>
          <a:bodyPr>
            <a:normAutofit lnSpcReduction="10000"/>
          </a:bodyPr>
          <a:lstStyle/>
          <a:p>
            <a:r>
              <a:rPr lang="en-US" sz="2400" b="1" i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Churchofchristtucson.org</a:t>
            </a:r>
          </a:p>
        </p:txBody>
      </p:sp>
    </p:spTree>
    <p:extLst>
      <p:ext uri="{BB962C8B-B14F-4D97-AF65-F5344CB8AC3E}">
        <p14:creationId xmlns:p14="http://schemas.microsoft.com/office/powerpoint/2010/main" val="314261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1ADFB-B626-45B2-9463-E806D53CB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095" y="609600"/>
            <a:ext cx="7381795" cy="94236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Spiritual Warfare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4E388-B696-418F-B027-1BEB8FD76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109" y="1551963"/>
            <a:ext cx="7381796" cy="454403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Reality of Warfare: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indeed a war we are fighting.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why we are commended to </a:t>
            </a:r>
            <a:r>
              <a:rPr lang="en-US" sz="32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fight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en-US" sz="32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good fight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                                                     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Timothy 4:7; 1 Timothy 1:18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 to remember where the real enemy is.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Ephesians 6:12</a:t>
            </a:r>
          </a:p>
        </p:txBody>
      </p:sp>
    </p:spTree>
    <p:extLst>
      <p:ext uri="{BB962C8B-B14F-4D97-AF65-F5344CB8AC3E}">
        <p14:creationId xmlns:p14="http://schemas.microsoft.com/office/powerpoint/2010/main" val="2559112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1ADFB-B626-45B2-9463-E806D53CB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095" y="609600"/>
            <a:ext cx="7381795" cy="94236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Spiritual Warfare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4E388-B696-418F-B027-1BEB8FD76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109" y="1551963"/>
            <a:ext cx="7381796" cy="454403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Enemy is Powerful: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Satan is not some little cartoon character on your shoulder.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Satan is real, devious, and a brilliant tactician.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Peter 5:8; Luke 4:13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Because of this reality, I need to be prepared.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Ephesians 6:11; Romans 13:14</a:t>
            </a:r>
          </a:p>
        </p:txBody>
      </p:sp>
    </p:spTree>
    <p:extLst>
      <p:ext uri="{BB962C8B-B14F-4D97-AF65-F5344CB8AC3E}">
        <p14:creationId xmlns:p14="http://schemas.microsoft.com/office/powerpoint/2010/main" val="371565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1ADFB-B626-45B2-9463-E806D53CB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095" y="609600"/>
            <a:ext cx="7381795" cy="94236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Spiritual Warfare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4E388-B696-418F-B027-1BEB8FD76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109" y="1551963"/>
            <a:ext cx="7381796" cy="454403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Has Equipped Us for Victory: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weapons are powerful.                                    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Corinthians 10:3-5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these weapons? These tools?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Ephesians 6:11-18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Rom. 8:1; Eph. 6:16;                1 Thess. 5:8; Heb. 4:12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42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1ADFB-B626-45B2-9463-E806D53CB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095" y="609600"/>
            <a:ext cx="7381795" cy="94236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Spiritual Warfare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4E388-B696-418F-B027-1BEB8FD76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108" y="1551963"/>
            <a:ext cx="6493815" cy="454403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Battle Tactics:</a:t>
            </a:r>
          </a:p>
          <a:p>
            <a:pPr marL="72009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Daily, consistent, prayer.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Ephesians 6:18</a:t>
            </a:r>
          </a:p>
          <a:p>
            <a:pPr marL="72009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Resist quickly.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4</a:t>
            </a:r>
          </a:p>
          <a:p>
            <a:pPr marL="72009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a plan. </a:t>
            </a:r>
          </a:p>
          <a:p>
            <a:pPr marL="72009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 in reinforcements.                                          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Thessalonians 5:14</a:t>
            </a:r>
          </a:p>
        </p:txBody>
      </p:sp>
    </p:spTree>
    <p:extLst>
      <p:ext uri="{BB962C8B-B14F-4D97-AF65-F5344CB8AC3E}">
        <p14:creationId xmlns:p14="http://schemas.microsoft.com/office/powerpoint/2010/main" val="76393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23</TotalTime>
  <Words>187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Corbel</vt:lpstr>
      <vt:lpstr>Basis</vt:lpstr>
      <vt:lpstr>What you need to know About spiritual warfare</vt:lpstr>
      <vt:lpstr>Spiritual Warfare</vt:lpstr>
      <vt:lpstr>Spiritual Warfare</vt:lpstr>
      <vt:lpstr>Spiritual Warfare</vt:lpstr>
      <vt:lpstr>Spiritual Warfare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you need to know About spiritual warfare</dc:title>
  <dc:creator>Brenden Ashby</dc:creator>
  <cp:lastModifiedBy>Brenden Ashby</cp:lastModifiedBy>
  <cp:revision>7</cp:revision>
  <dcterms:created xsi:type="dcterms:W3CDTF">2021-05-16T14:27:09Z</dcterms:created>
  <dcterms:modified xsi:type="dcterms:W3CDTF">2021-05-17T18:04:49Z</dcterms:modified>
</cp:coreProperties>
</file>